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465" r:id="rId2"/>
    <p:sldId id="722" r:id="rId3"/>
    <p:sldId id="771" r:id="rId4"/>
    <p:sldId id="772" r:id="rId5"/>
    <p:sldId id="773" r:id="rId6"/>
    <p:sldId id="774" r:id="rId7"/>
    <p:sldId id="776" r:id="rId8"/>
    <p:sldId id="777" r:id="rId9"/>
    <p:sldId id="778" r:id="rId10"/>
    <p:sldId id="775" r:id="rId11"/>
    <p:sldId id="779" r:id="rId12"/>
    <p:sldId id="780" r:id="rId13"/>
    <p:sldId id="781" r:id="rId14"/>
    <p:sldId id="783" r:id="rId15"/>
    <p:sldId id="782" r:id="rId16"/>
    <p:sldId id="784" r:id="rId17"/>
    <p:sldId id="785" r:id="rId18"/>
    <p:sldId id="786" r:id="rId19"/>
    <p:sldId id="787" r:id="rId20"/>
    <p:sldId id="788" r:id="rId21"/>
    <p:sldId id="795" r:id="rId22"/>
    <p:sldId id="789" r:id="rId23"/>
    <p:sldId id="790" r:id="rId24"/>
    <p:sldId id="791" r:id="rId25"/>
    <p:sldId id="792" r:id="rId26"/>
    <p:sldId id="793" r:id="rId27"/>
    <p:sldId id="794" r:id="rId28"/>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BDFBFA14-EF8A-425A-9B83-202A761E1D81}">
          <p14:sldIdLst>
            <p14:sldId id="465"/>
            <p14:sldId id="722"/>
            <p14:sldId id="771"/>
            <p14:sldId id="772"/>
            <p14:sldId id="773"/>
            <p14:sldId id="774"/>
            <p14:sldId id="776"/>
            <p14:sldId id="777"/>
            <p14:sldId id="778"/>
            <p14:sldId id="775"/>
            <p14:sldId id="779"/>
            <p14:sldId id="780"/>
            <p14:sldId id="781"/>
            <p14:sldId id="783"/>
            <p14:sldId id="782"/>
            <p14:sldId id="784"/>
            <p14:sldId id="785"/>
            <p14:sldId id="786"/>
            <p14:sldId id="787"/>
            <p14:sldId id="788"/>
            <p14:sldId id="795"/>
            <p14:sldId id="789"/>
            <p14:sldId id="790"/>
            <p14:sldId id="791"/>
            <p14:sldId id="792"/>
            <p14:sldId id="793"/>
            <p14:sldId id="7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A0C"/>
    <a:srgbClr val="000096"/>
    <a:srgbClr val="000039"/>
    <a:srgbClr val="000054"/>
    <a:srgbClr val="FFDD08"/>
    <a:srgbClr val="000074"/>
    <a:srgbClr val="B10C0C"/>
    <a:srgbClr val="35ADFF"/>
    <a:srgbClr val="EBCCCC"/>
    <a:srgbClr val="D7F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C6BF2-5AB5-5E64-D8A3-6141D6E325E6}" v="5" dt="2020-09-26T22:44:13.973"/>
    <p1510:client id="{7F74A6A2-7231-43B6-9925-8362D0A505F3}" v="3" dt="2020-09-26T04:11:43.737"/>
    <p1510:client id="{8667B326-C425-46D6-4CB8-E27D45CAB6EB}" v="1" dt="2020-09-28T16:40:07.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9" autoAdjust="0"/>
    <p:restoredTop sz="93277" autoAdjust="0"/>
  </p:normalViewPr>
  <p:slideViewPr>
    <p:cSldViewPr>
      <p:cViewPr varScale="1">
        <p:scale>
          <a:sx n="81" d="100"/>
          <a:sy n="81" d="100"/>
        </p:scale>
        <p:origin x="1519" y="2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79" d="100"/>
          <a:sy n="79" d="100"/>
        </p:scale>
        <p:origin x="-2464" y="-104"/>
      </p:cViewPr>
      <p:guideLst>
        <p:guide orient="horz" pos="2909"/>
        <p:guide pos="22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daravadiveludevarajan, D" userId="S::d.sundaravadiveludevarajan@ttu.edu::cb9885ab-edf5-491f-beb8-2c10ea084b22" providerId="AD" clId="Web-{35486862-18F6-1CAA-C6BB-00F0C984C358}"/>
    <pc:docChg chg="modSld">
      <pc:chgData name="Sundaravadiveludevarajan, D" userId="S::d.sundaravadiveludevarajan@ttu.edu::cb9885ab-edf5-491f-beb8-2c10ea084b22" providerId="AD" clId="Web-{35486862-18F6-1CAA-C6BB-00F0C984C358}" dt="2020-09-05T18:02:21.056" v="1" actId="1076"/>
      <pc:docMkLst>
        <pc:docMk/>
      </pc:docMkLst>
      <pc:sldChg chg="modSp">
        <pc:chgData name="Sundaravadiveludevarajan, D" userId="S::d.sundaravadiveludevarajan@ttu.edu::cb9885ab-edf5-491f-beb8-2c10ea084b22" providerId="AD" clId="Web-{35486862-18F6-1CAA-C6BB-00F0C984C358}" dt="2020-09-05T18:02:21.056" v="1" actId="1076"/>
        <pc:sldMkLst>
          <pc:docMk/>
          <pc:sldMk cId="1658224334" sldId="777"/>
        </pc:sldMkLst>
        <pc:picChg chg="mod">
          <ac:chgData name="Sundaravadiveludevarajan, D" userId="S::d.sundaravadiveludevarajan@ttu.edu::cb9885ab-edf5-491f-beb8-2c10ea084b22" providerId="AD" clId="Web-{35486862-18F6-1CAA-C6BB-00F0C984C358}" dt="2020-09-05T18:02:21.056" v="1" actId="1076"/>
          <ac:picMkLst>
            <pc:docMk/>
            <pc:sldMk cId="1658224334" sldId="777"/>
            <ac:picMk id="6" creationId="{BD712236-5715-4387-ADB7-EEFAE67CB135}"/>
          </ac:picMkLst>
        </pc:picChg>
      </pc:sldChg>
      <pc:sldChg chg="modSp">
        <pc:chgData name="Sundaravadiveludevarajan, D" userId="S::d.sundaravadiveludevarajan@ttu.edu::cb9885ab-edf5-491f-beb8-2c10ea084b22" providerId="AD" clId="Web-{35486862-18F6-1CAA-C6BB-00F0C984C358}" dt="2020-09-05T18:01:46.071" v="0" actId="1076"/>
        <pc:sldMkLst>
          <pc:docMk/>
          <pc:sldMk cId="3434472027" sldId="793"/>
        </pc:sldMkLst>
        <pc:picChg chg="mod">
          <ac:chgData name="Sundaravadiveludevarajan, D" userId="S::d.sundaravadiveludevarajan@ttu.edu::cb9885ab-edf5-491f-beb8-2c10ea084b22" providerId="AD" clId="Web-{35486862-18F6-1CAA-C6BB-00F0C984C358}" dt="2020-09-05T18:01:46.071" v="0" actId="1076"/>
          <ac:picMkLst>
            <pc:docMk/>
            <pc:sldMk cId="3434472027" sldId="793"/>
            <ac:picMk id="14" creationId="{C8B4B950-78AC-4173-9600-66069C8F92E4}"/>
          </ac:picMkLst>
        </pc:picChg>
      </pc:sldChg>
    </pc:docChg>
  </pc:docChgLst>
  <pc:docChgLst>
    <pc:chgData name="Cleveland, Theodore" userId="S::theodore.cleveland@ttu.edu::b506f685-ce8e-4de2-8ae3-66842ae0f5e1" providerId="AD" clId="Web-{8667B326-C425-46D6-4CB8-E27D45CAB6EB}"/>
    <pc:docChg chg="modSld">
      <pc:chgData name="Cleveland, Theodore" userId="S::theodore.cleveland@ttu.edu::b506f685-ce8e-4de2-8ae3-66842ae0f5e1" providerId="AD" clId="Web-{8667B326-C425-46D6-4CB8-E27D45CAB6EB}" dt="2020-09-28T16:40:07.698" v="0" actId="1076"/>
      <pc:docMkLst>
        <pc:docMk/>
      </pc:docMkLst>
      <pc:sldChg chg="modSp">
        <pc:chgData name="Cleveland, Theodore" userId="S::theodore.cleveland@ttu.edu::b506f685-ce8e-4de2-8ae3-66842ae0f5e1" providerId="AD" clId="Web-{8667B326-C425-46D6-4CB8-E27D45CAB6EB}" dt="2020-09-28T16:40:07.698" v="0" actId="1076"/>
        <pc:sldMkLst>
          <pc:docMk/>
          <pc:sldMk cId="183708156" sldId="785"/>
        </pc:sldMkLst>
        <pc:picChg chg="mod">
          <ac:chgData name="Cleveland, Theodore" userId="S::theodore.cleveland@ttu.edu::b506f685-ce8e-4de2-8ae3-66842ae0f5e1" providerId="AD" clId="Web-{8667B326-C425-46D6-4CB8-E27D45CAB6EB}" dt="2020-09-28T16:40:07.698" v="0" actId="1076"/>
          <ac:picMkLst>
            <pc:docMk/>
            <pc:sldMk cId="183708156" sldId="785"/>
            <ac:picMk id="10" creationId="{38A16E79-0745-41F1-9D47-1337C83C10AF}"/>
          </ac:picMkLst>
        </pc:picChg>
      </pc:sldChg>
    </pc:docChg>
  </pc:docChgLst>
  <pc:docChgLst>
    <pc:chgData name="Forghanparast, Farhang" userId="S::farhang.forghanparast@ttu.edu::9edd3689-3b72-4476-ab4b-286d55087828" providerId="AD" clId="Web-{4F0C6BF2-5AB5-5E64-D8A3-6141D6E325E6}"/>
    <pc:docChg chg="modSld">
      <pc:chgData name="Forghanparast, Farhang" userId="S::farhang.forghanparast@ttu.edu::9edd3689-3b72-4476-ab4b-286d55087828" providerId="AD" clId="Web-{4F0C6BF2-5AB5-5E64-D8A3-6141D6E325E6}" dt="2020-09-26T22:44:13.973" v="4" actId="1076"/>
      <pc:docMkLst>
        <pc:docMk/>
      </pc:docMkLst>
      <pc:sldChg chg="modSp">
        <pc:chgData name="Forghanparast, Farhang" userId="S::farhang.forghanparast@ttu.edu::9edd3689-3b72-4476-ab4b-286d55087828" providerId="AD" clId="Web-{4F0C6BF2-5AB5-5E64-D8A3-6141D6E325E6}" dt="2020-09-26T22:32:57.894" v="0" actId="1076"/>
        <pc:sldMkLst>
          <pc:docMk/>
          <pc:sldMk cId="3862588597" sldId="779"/>
        </pc:sldMkLst>
        <pc:picChg chg="mod">
          <ac:chgData name="Forghanparast, Farhang" userId="S::farhang.forghanparast@ttu.edu::9edd3689-3b72-4476-ab4b-286d55087828" providerId="AD" clId="Web-{4F0C6BF2-5AB5-5E64-D8A3-6141D6E325E6}" dt="2020-09-26T22:32:57.894" v="0" actId="1076"/>
          <ac:picMkLst>
            <pc:docMk/>
            <pc:sldMk cId="3862588597" sldId="779"/>
            <ac:picMk id="7" creationId="{DFCEACD2-ABD9-4033-AD76-3091806FEEC9}"/>
          </ac:picMkLst>
        </pc:picChg>
      </pc:sldChg>
      <pc:sldChg chg="modSp">
        <pc:chgData name="Forghanparast, Farhang" userId="S::farhang.forghanparast@ttu.edu::9edd3689-3b72-4476-ab4b-286d55087828" providerId="AD" clId="Web-{4F0C6BF2-5AB5-5E64-D8A3-6141D6E325E6}" dt="2020-09-26T22:33:36.083" v="1" actId="1076"/>
        <pc:sldMkLst>
          <pc:docMk/>
          <pc:sldMk cId="3530187160" sldId="780"/>
        </pc:sldMkLst>
        <pc:picChg chg="mod">
          <ac:chgData name="Forghanparast, Farhang" userId="S::farhang.forghanparast@ttu.edu::9edd3689-3b72-4476-ab4b-286d55087828" providerId="AD" clId="Web-{4F0C6BF2-5AB5-5E64-D8A3-6141D6E325E6}" dt="2020-09-26T22:33:36.083" v="1" actId="1076"/>
          <ac:picMkLst>
            <pc:docMk/>
            <pc:sldMk cId="3530187160" sldId="780"/>
            <ac:picMk id="6" creationId="{DEB092B2-AA37-4D00-B868-0D700C4EB4A8}"/>
          </ac:picMkLst>
        </pc:picChg>
      </pc:sldChg>
      <pc:sldChg chg="modSp">
        <pc:chgData name="Forghanparast, Farhang" userId="S::farhang.forghanparast@ttu.edu::9edd3689-3b72-4476-ab4b-286d55087828" providerId="AD" clId="Web-{4F0C6BF2-5AB5-5E64-D8A3-6141D6E325E6}" dt="2020-09-26T22:44:13.973" v="4" actId="1076"/>
        <pc:sldMkLst>
          <pc:docMk/>
          <pc:sldMk cId="3606210602" sldId="781"/>
        </pc:sldMkLst>
        <pc:picChg chg="mod">
          <ac:chgData name="Forghanparast, Farhang" userId="S::farhang.forghanparast@ttu.edu::9edd3689-3b72-4476-ab4b-286d55087828" providerId="AD" clId="Web-{4F0C6BF2-5AB5-5E64-D8A3-6141D6E325E6}" dt="2020-09-26T22:44:13.973" v="4" actId="1076"/>
          <ac:picMkLst>
            <pc:docMk/>
            <pc:sldMk cId="3606210602" sldId="781"/>
            <ac:picMk id="8" creationId="{F11055A4-E814-4894-B22F-623AA10E9B32}"/>
          </ac:picMkLst>
        </pc:picChg>
      </pc:sldChg>
    </pc:docChg>
  </pc:docChgLst>
  <pc:docChgLst>
    <pc:chgData name="Nguyen, Long" userId="S::long.nguyen@ttu.edu::db3ab93e-d6ed-46d3-93a1-fcb72f7b5305" providerId="AD" clId="Web-{B3927151-B1B7-F884-6246-4CA0F29D894B}"/>
    <pc:docChg chg="modSld">
      <pc:chgData name="Nguyen, Long" userId="S::long.nguyen@ttu.edu::db3ab93e-d6ed-46d3-93a1-fcb72f7b5305" providerId="AD" clId="Web-{B3927151-B1B7-F884-6246-4CA0F29D894B}" dt="2020-08-27T20:08:55.978" v="0" actId="14100"/>
      <pc:docMkLst>
        <pc:docMk/>
      </pc:docMkLst>
      <pc:sldChg chg="modSp">
        <pc:chgData name="Nguyen, Long" userId="S::long.nguyen@ttu.edu::db3ab93e-d6ed-46d3-93a1-fcb72f7b5305" providerId="AD" clId="Web-{B3927151-B1B7-F884-6246-4CA0F29D894B}" dt="2020-08-27T20:08:55.978" v="0" actId="14100"/>
        <pc:sldMkLst>
          <pc:docMk/>
          <pc:sldMk cId="1135480663" sldId="775"/>
        </pc:sldMkLst>
        <pc:spChg chg="mod">
          <ac:chgData name="Nguyen, Long" userId="S::long.nguyen@ttu.edu::db3ab93e-d6ed-46d3-93a1-fcb72f7b5305" providerId="AD" clId="Web-{B3927151-B1B7-F884-6246-4CA0F29D894B}" dt="2020-08-27T20:08:55.978" v="0" actId="14100"/>
          <ac:spMkLst>
            <pc:docMk/>
            <pc:sldMk cId="1135480663" sldId="775"/>
            <ac:spMk id="2" creationId="{1BF8F5DD-266B-466B-A779-11D763E12B52}"/>
          </ac:spMkLst>
        </pc:spChg>
      </pc:sldChg>
    </pc:docChg>
  </pc:docChgLst>
  <pc:docChgLst>
    <pc:chgData name="B" userId="15117feb-85cc-48f8-9b26-7f6bc22f2f6a" providerId="ADAL" clId="{7F74A6A2-7231-43B6-9925-8362D0A505F3}"/>
    <pc:docChg chg="custSel addSld modSld">
      <pc:chgData name="B" userId="15117feb-85cc-48f8-9b26-7f6bc22f2f6a" providerId="ADAL" clId="{7F74A6A2-7231-43B6-9925-8362D0A505F3}" dt="2020-09-26T04:11:54.198" v="10" actId="14100"/>
      <pc:docMkLst>
        <pc:docMk/>
      </pc:docMkLst>
      <pc:sldChg chg="addSp delSp modSp add mod modAnim">
        <pc:chgData name="B" userId="15117feb-85cc-48f8-9b26-7f6bc22f2f6a" providerId="ADAL" clId="{7F74A6A2-7231-43B6-9925-8362D0A505F3}" dt="2020-09-26T04:11:54.198" v="10" actId="14100"/>
        <pc:sldMkLst>
          <pc:docMk/>
          <pc:sldMk cId="3400715964" sldId="795"/>
        </pc:sldMkLst>
        <pc:spChg chg="del">
          <ac:chgData name="B" userId="15117feb-85cc-48f8-9b26-7f6bc22f2f6a" providerId="ADAL" clId="{7F74A6A2-7231-43B6-9925-8362D0A505F3}" dt="2020-09-26T04:10:22.025" v="1" actId="478"/>
          <ac:spMkLst>
            <pc:docMk/>
            <pc:sldMk cId="3400715964" sldId="795"/>
            <ac:spMk id="2" creationId="{97DA4DB1-066B-4CCC-8E68-B854F95CDD2D}"/>
          </ac:spMkLst>
        </pc:spChg>
        <pc:spChg chg="add del mod">
          <ac:chgData name="B" userId="15117feb-85cc-48f8-9b26-7f6bc22f2f6a" providerId="ADAL" clId="{7F74A6A2-7231-43B6-9925-8362D0A505F3}" dt="2020-09-26T04:11:22.259" v="2"/>
          <ac:spMkLst>
            <pc:docMk/>
            <pc:sldMk cId="3400715964" sldId="795"/>
            <ac:spMk id="6" creationId="{BD6AF4C0-49B0-4D24-A076-E1CD40B85093}"/>
          </ac:spMkLst>
        </pc:spChg>
        <pc:spChg chg="add mod">
          <ac:chgData name="B" userId="15117feb-85cc-48f8-9b26-7f6bc22f2f6a" providerId="ADAL" clId="{7F74A6A2-7231-43B6-9925-8362D0A505F3}" dt="2020-09-26T04:11:43.709" v="8" actId="20577"/>
          <ac:spMkLst>
            <pc:docMk/>
            <pc:sldMk cId="3400715964" sldId="795"/>
            <ac:spMk id="9" creationId="{CACEB3B7-F563-472A-B2FC-6B4F63F59193}"/>
          </ac:spMkLst>
        </pc:spChg>
        <pc:picChg chg="add mod">
          <ac:chgData name="B" userId="15117feb-85cc-48f8-9b26-7f6bc22f2f6a" providerId="ADAL" clId="{7F74A6A2-7231-43B6-9925-8362D0A505F3}" dt="2020-09-26T04:11:54.198" v="10" actId="14100"/>
          <ac:picMkLst>
            <pc:docMk/>
            <pc:sldMk cId="3400715964" sldId="795"/>
            <ac:picMk id="7" creationId="{00C57569-AEFC-4019-9320-99CAB217DFC1}"/>
          </ac:picMkLst>
        </pc:picChg>
      </pc:sldChg>
    </pc:docChg>
  </pc:docChgLst>
  <pc:docChgLst>
    <pc:chgData name="B" userId="15117feb-85cc-48f8-9b26-7f6bc22f2f6a" providerId="ADAL" clId="{5953773B-4D37-44B7-918A-F7E5E21AB6D5}"/>
    <pc:docChg chg="undo custSel addSld delSld modSld sldOrd modSection">
      <pc:chgData name="B" userId="15117feb-85cc-48f8-9b26-7f6bc22f2f6a" providerId="ADAL" clId="{5953773B-4D37-44B7-918A-F7E5E21AB6D5}" dt="2020-08-13T03:04:22.631" v="153" actId="47"/>
      <pc:docMkLst>
        <pc:docMk/>
      </pc:docMkLst>
      <pc:sldChg chg="add">
        <pc:chgData name="B" userId="15117feb-85cc-48f8-9b26-7f6bc22f2f6a" providerId="ADAL" clId="{5953773B-4D37-44B7-918A-F7E5E21AB6D5}" dt="2020-08-13T02:58:08.638" v="140"/>
        <pc:sldMkLst>
          <pc:docMk/>
          <pc:sldMk cId="3631314440" sldId="258"/>
        </pc:sldMkLst>
      </pc:sldChg>
      <pc:sldChg chg="add ord">
        <pc:chgData name="B" userId="15117feb-85cc-48f8-9b26-7f6bc22f2f6a" providerId="ADAL" clId="{5953773B-4D37-44B7-918A-F7E5E21AB6D5}" dt="2020-08-13T02:58:15.797" v="143" actId="20578"/>
        <pc:sldMkLst>
          <pc:docMk/>
          <pc:sldMk cId="2614681111" sldId="259"/>
        </pc:sldMkLst>
      </pc:sldChg>
      <pc:sldChg chg="add">
        <pc:chgData name="B" userId="15117feb-85cc-48f8-9b26-7f6bc22f2f6a" providerId="ADAL" clId="{5953773B-4D37-44B7-918A-F7E5E21AB6D5}" dt="2020-08-13T03:01:01.418" v="150"/>
        <pc:sldMkLst>
          <pc:docMk/>
          <pc:sldMk cId="2262511905" sldId="260"/>
        </pc:sldMkLst>
      </pc:sldChg>
      <pc:sldChg chg="add del">
        <pc:chgData name="B" userId="15117feb-85cc-48f8-9b26-7f6bc22f2f6a" providerId="ADAL" clId="{5953773B-4D37-44B7-918A-F7E5E21AB6D5}" dt="2020-08-13T02:59:35.518" v="149" actId="47"/>
        <pc:sldMkLst>
          <pc:docMk/>
          <pc:sldMk cId="3571095494" sldId="261"/>
        </pc:sldMkLst>
      </pc:sldChg>
      <pc:sldChg chg="add">
        <pc:chgData name="B" userId="15117feb-85cc-48f8-9b26-7f6bc22f2f6a" providerId="ADAL" clId="{5953773B-4D37-44B7-918A-F7E5E21AB6D5}" dt="2020-08-13T03:01:01.418" v="150"/>
        <pc:sldMkLst>
          <pc:docMk/>
          <pc:sldMk cId="2210662664" sldId="262"/>
        </pc:sldMkLst>
      </pc:sldChg>
      <pc:sldChg chg="add">
        <pc:chgData name="B" userId="15117feb-85cc-48f8-9b26-7f6bc22f2f6a" providerId="ADAL" clId="{5953773B-4D37-44B7-918A-F7E5E21AB6D5}" dt="2020-08-13T03:01:01.418" v="150"/>
        <pc:sldMkLst>
          <pc:docMk/>
          <pc:sldMk cId="921831805" sldId="263"/>
        </pc:sldMkLst>
      </pc:sldChg>
      <pc:sldChg chg="add">
        <pc:chgData name="B" userId="15117feb-85cc-48f8-9b26-7f6bc22f2f6a" providerId="ADAL" clId="{5953773B-4D37-44B7-918A-F7E5E21AB6D5}" dt="2020-08-13T03:01:01.418" v="150"/>
        <pc:sldMkLst>
          <pc:docMk/>
          <pc:sldMk cId="1651541130" sldId="264"/>
        </pc:sldMkLst>
      </pc:sldChg>
      <pc:sldChg chg="add">
        <pc:chgData name="B" userId="15117feb-85cc-48f8-9b26-7f6bc22f2f6a" providerId="ADAL" clId="{5953773B-4D37-44B7-918A-F7E5E21AB6D5}" dt="2020-08-13T02:58:08.638" v="140"/>
        <pc:sldMkLst>
          <pc:docMk/>
          <pc:sldMk cId="178884422" sldId="265"/>
        </pc:sldMkLst>
      </pc:sldChg>
      <pc:sldChg chg="add">
        <pc:chgData name="B" userId="15117feb-85cc-48f8-9b26-7f6bc22f2f6a" providerId="ADAL" clId="{5953773B-4D37-44B7-918A-F7E5E21AB6D5}" dt="2020-08-13T02:58:08.638" v="140"/>
        <pc:sldMkLst>
          <pc:docMk/>
          <pc:sldMk cId="428209655" sldId="267"/>
        </pc:sldMkLst>
      </pc:sldChg>
      <pc:sldChg chg="add">
        <pc:chgData name="B" userId="15117feb-85cc-48f8-9b26-7f6bc22f2f6a" providerId="ADAL" clId="{5953773B-4D37-44B7-918A-F7E5E21AB6D5}" dt="2020-08-13T03:03:22.411" v="151"/>
        <pc:sldMkLst>
          <pc:docMk/>
          <pc:sldMk cId="2185986377" sldId="268"/>
        </pc:sldMkLst>
      </pc:sldChg>
      <pc:sldChg chg="add">
        <pc:chgData name="B" userId="15117feb-85cc-48f8-9b26-7f6bc22f2f6a" providerId="ADAL" clId="{5953773B-4D37-44B7-918A-F7E5E21AB6D5}" dt="2020-08-13T03:03:22.411" v="151"/>
        <pc:sldMkLst>
          <pc:docMk/>
          <pc:sldMk cId="3261030172" sldId="270"/>
        </pc:sldMkLst>
      </pc:sldChg>
      <pc:sldChg chg="add">
        <pc:chgData name="B" userId="15117feb-85cc-48f8-9b26-7f6bc22f2f6a" providerId="ADAL" clId="{5953773B-4D37-44B7-918A-F7E5E21AB6D5}" dt="2020-08-13T03:04:10.997" v="152"/>
        <pc:sldMkLst>
          <pc:docMk/>
          <pc:sldMk cId="4229392580" sldId="274"/>
        </pc:sldMkLst>
      </pc:sldChg>
      <pc:sldChg chg="add">
        <pc:chgData name="B" userId="15117feb-85cc-48f8-9b26-7f6bc22f2f6a" providerId="ADAL" clId="{5953773B-4D37-44B7-918A-F7E5E21AB6D5}" dt="2020-08-13T03:01:01.418" v="150"/>
        <pc:sldMkLst>
          <pc:docMk/>
          <pc:sldMk cId="3162310176" sldId="685"/>
        </pc:sldMkLst>
      </pc:sldChg>
      <pc:sldChg chg="modSp mod">
        <pc:chgData name="B" userId="15117feb-85cc-48f8-9b26-7f6bc22f2f6a" providerId="ADAL" clId="{5953773B-4D37-44B7-918A-F7E5E21AB6D5}" dt="2020-08-13T02:54:56.917" v="139" actId="20577"/>
        <pc:sldMkLst>
          <pc:docMk/>
          <pc:sldMk cId="1690055254" sldId="712"/>
        </pc:sldMkLst>
        <pc:spChg chg="mod">
          <ac:chgData name="B" userId="15117feb-85cc-48f8-9b26-7f6bc22f2f6a" providerId="ADAL" clId="{5953773B-4D37-44B7-918A-F7E5E21AB6D5}" dt="2020-08-13T02:54:56.917" v="139" actId="20577"/>
          <ac:spMkLst>
            <pc:docMk/>
            <pc:sldMk cId="1690055254" sldId="712"/>
            <ac:spMk id="2" creationId="{45E66554-99F4-4104-A7D8-AF7AE55F4348}"/>
          </ac:spMkLst>
        </pc:spChg>
      </pc:sldChg>
      <pc:sldChg chg="addSp modSp mod">
        <pc:chgData name="B" userId="15117feb-85cc-48f8-9b26-7f6bc22f2f6a" providerId="ADAL" clId="{5953773B-4D37-44B7-918A-F7E5E21AB6D5}" dt="2020-08-13T02:59:32.707" v="148" actId="1076"/>
        <pc:sldMkLst>
          <pc:docMk/>
          <pc:sldMk cId="2282139515" sldId="713"/>
        </pc:sldMkLst>
        <pc:spChg chg="add mod">
          <ac:chgData name="B" userId="15117feb-85cc-48f8-9b26-7f6bc22f2f6a" providerId="ADAL" clId="{5953773B-4D37-44B7-918A-F7E5E21AB6D5}" dt="2020-08-13T02:59:32.707" v="148" actId="1076"/>
          <ac:spMkLst>
            <pc:docMk/>
            <pc:sldMk cId="2282139515" sldId="713"/>
            <ac:spMk id="6" creationId="{5F71746B-0EC8-4AAA-94F3-B74A6EDC5ADE}"/>
          </ac:spMkLst>
        </pc:spChg>
        <pc:spChg chg="add mod">
          <ac:chgData name="B" userId="15117feb-85cc-48f8-9b26-7f6bc22f2f6a" providerId="ADAL" clId="{5953773B-4D37-44B7-918A-F7E5E21AB6D5}" dt="2020-08-13T02:59:32.707" v="148" actId="1076"/>
          <ac:spMkLst>
            <pc:docMk/>
            <pc:sldMk cId="2282139515" sldId="713"/>
            <ac:spMk id="8" creationId="{F8C7A115-DBA9-48D6-96FD-FF1883DF4B5A}"/>
          </ac:spMkLst>
        </pc:spChg>
        <pc:spChg chg="add mod">
          <ac:chgData name="B" userId="15117feb-85cc-48f8-9b26-7f6bc22f2f6a" providerId="ADAL" clId="{5953773B-4D37-44B7-918A-F7E5E21AB6D5}" dt="2020-08-13T02:59:32.707" v="148" actId="1076"/>
          <ac:spMkLst>
            <pc:docMk/>
            <pc:sldMk cId="2282139515" sldId="713"/>
            <ac:spMk id="10" creationId="{5CBFD636-D9DD-4E8E-A267-7CE1529C5D94}"/>
          </ac:spMkLst>
        </pc:spChg>
        <pc:spChg chg="add mod">
          <ac:chgData name="B" userId="15117feb-85cc-48f8-9b26-7f6bc22f2f6a" providerId="ADAL" clId="{5953773B-4D37-44B7-918A-F7E5E21AB6D5}" dt="2020-08-13T02:59:32.707" v="148" actId="1076"/>
          <ac:spMkLst>
            <pc:docMk/>
            <pc:sldMk cId="2282139515" sldId="713"/>
            <ac:spMk id="12" creationId="{D4E78C1F-4B53-40BE-9878-CC2A280D389C}"/>
          </ac:spMkLst>
        </pc:spChg>
      </pc:sldChg>
      <pc:sldChg chg="del">
        <pc:chgData name="B" userId="15117feb-85cc-48f8-9b26-7f6bc22f2f6a" providerId="ADAL" clId="{5953773B-4D37-44B7-918A-F7E5E21AB6D5}" dt="2020-08-13T03:04:22.631" v="153" actId="47"/>
        <pc:sldMkLst>
          <pc:docMk/>
          <pc:sldMk cId="4107266701" sldId="717"/>
        </pc:sldMkLst>
      </pc:sldChg>
    </pc:docChg>
  </pc:docChgLst>
  <pc:docChgLst>
    <pc:chgData name="B" userId="15117feb-85cc-48f8-9b26-7f6bc22f2f6a" providerId="ADAL" clId="{229FAA95-2D67-4CAE-90FA-6BD86B1F80DB}"/>
    <pc:docChg chg="undo custSel addSld delSld modSld modSection">
      <pc:chgData name="B" userId="15117feb-85cc-48f8-9b26-7f6bc22f2f6a" providerId="ADAL" clId="{229FAA95-2D67-4CAE-90FA-6BD86B1F80DB}" dt="2020-08-21T13:20:18.490" v="3966" actId="20577"/>
      <pc:docMkLst>
        <pc:docMk/>
      </pc:docMkLst>
      <pc:sldChg chg="del">
        <pc:chgData name="B" userId="15117feb-85cc-48f8-9b26-7f6bc22f2f6a" providerId="ADAL" clId="{229FAA95-2D67-4CAE-90FA-6BD86B1F80DB}" dt="2020-08-16T18:22:30.066" v="47" actId="47"/>
        <pc:sldMkLst>
          <pc:docMk/>
          <pc:sldMk cId="3631314440" sldId="258"/>
        </pc:sldMkLst>
      </pc:sldChg>
      <pc:sldChg chg="del">
        <pc:chgData name="B" userId="15117feb-85cc-48f8-9b26-7f6bc22f2f6a" providerId="ADAL" clId="{229FAA95-2D67-4CAE-90FA-6BD86B1F80DB}" dt="2020-08-16T18:22:30.066" v="47" actId="47"/>
        <pc:sldMkLst>
          <pc:docMk/>
          <pc:sldMk cId="2614681111" sldId="259"/>
        </pc:sldMkLst>
      </pc:sldChg>
      <pc:sldChg chg="del">
        <pc:chgData name="B" userId="15117feb-85cc-48f8-9b26-7f6bc22f2f6a" providerId="ADAL" clId="{229FAA95-2D67-4CAE-90FA-6BD86B1F80DB}" dt="2020-08-16T18:22:30.066" v="47" actId="47"/>
        <pc:sldMkLst>
          <pc:docMk/>
          <pc:sldMk cId="2262511905" sldId="260"/>
        </pc:sldMkLst>
      </pc:sldChg>
      <pc:sldChg chg="del">
        <pc:chgData name="B" userId="15117feb-85cc-48f8-9b26-7f6bc22f2f6a" providerId="ADAL" clId="{229FAA95-2D67-4CAE-90FA-6BD86B1F80DB}" dt="2020-08-16T18:22:30.066" v="47" actId="47"/>
        <pc:sldMkLst>
          <pc:docMk/>
          <pc:sldMk cId="2210662664" sldId="262"/>
        </pc:sldMkLst>
      </pc:sldChg>
      <pc:sldChg chg="del">
        <pc:chgData name="B" userId="15117feb-85cc-48f8-9b26-7f6bc22f2f6a" providerId="ADAL" clId="{229FAA95-2D67-4CAE-90FA-6BD86B1F80DB}" dt="2020-08-16T18:22:30.066" v="47" actId="47"/>
        <pc:sldMkLst>
          <pc:docMk/>
          <pc:sldMk cId="921831805" sldId="263"/>
        </pc:sldMkLst>
      </pc:sldChg>
      <pc:sldChg chg="del">
        <pc:chgData name="B" userId="15117feb-85cc-48f8-9b26-7f6bc22f2f6a" providerId="ADAL" clId="{229FAA95-2D67-4CAE-90FA-6BD86B1F80DB}" dt="2020-08-16T18:22:30.066" v="47" actId="47"/>
        <pc:sldMkLst>
          <pc:docMk/>
          <pc:sldMk cId="1651541130" sldId="264"/>
        </pc:sldMkLst>
      </pc:sldChg>
      <pc:sldChg chg="del">
        <pc:chgData name="B" userId="15117feb-85cc-48f8-9b26-7f6bc22f2f6a" providerId="ADAL" clId="{229FAA95-2D67-4CAE-90FA-6BD86B1F80DB}" dt="2020-08-16T18:22:30.066" v="47" actId="47"/>
        <pc:sldMkLst>
          <pc:docMk/>
          <pc:sldMk cId="178884422" sldId="265"/>
        </pc:sldMkLst>
      </pc:sldChg>
      <pc:sldChg chg="del">
        <pc:chgData name="B" userId="15117feb-85cc-48f8-9b26-7f6bc22f2f6a" providerId="ADAL" clId="{229FAA95-2D67-4CAE-90FA-6BD86B1F80DB}" dt="2020-08-16T18:22:30.066" v="47" actId="47"/>
        <pc:sldMkLst>
          <pc:docMk/>
          <pc:sldMk cId="428209655" sldId="267"/>
        </pc:sldMkLst>
      </pc:sldChg>
      <pc:sldChg chg="del">
        <pc:chgData name="B" userId="15117feb-85cc-48f8-9b26-7f6bc22f2f6a" providerId="ADAL" clId="{229FAA95-2D67-4CAE-90FA-6BD86B1F80DB}" dt="2020-08-16T18:22:30.066" v="47" actId="47"/>
        <pc:sldMkLst>
          <pc:docMk/>
          <pc:sldMk cId="2185986377" sldId="268"/>
        </pc:sldMkLst>
      </pc:sldChg>
      <pc:sldChg chg="del">
        <pc:chgData name="B" userId="15117feb-85cc-48f8-9b26-7f6bc22f2f6a" providerId="ADAL" clId="{229FAA95-2D67-4CAE-90FA-6BD86B1F80DB}" dt="2020-08-16T18:22:30.066" v="47" actId="47"/>
        <pc:sldMkLst>
          <pc:docMk/>
          <pc:sldMk cId="3261030172" sldId="270"/>
        </pc:sldMkLst>
      </pc:sldChg>
      <pc:sldChg chg="del">
        <pc:chgData name="B" userId="15117feb-85cc-48f8-9b26-7f6bc22f2f6a" providerId="ADAL" clId="{229FAA95-2D67-4CAE-90FA-6BD86B1F80DB}" dt="2020-08-16T18:22:30.066" v="47" actId="47"/>
        <pc:sldMkLst>
          <pc:docMk/>
          <pc:sldMk cId="4229392580" sldId="274"/>
        </pc:sldMkLst>
      </pc:sldChg>
      <pc:sldChg chg="modSp mod">
        <pc:chgData name="B" userId="15117feb-85cc-48f8-9b26-7f6bc22f2f6a" providerId="ADAL" clId="{229FAA95-2D67-4CAE-90FA-6BD86B1F80DB}" dt="2020-08-16T18:09:54.227" v="46" actId="20577"/>
        <pc:sldMkLst>
          <pc:docMk/>
          <pc:sldMk cId="3235836776" sldId="465"/>
        </pc:sldMkLst>
        <pc:spChg chg="mod">
          <ac:chgData name="B" userId="15117feb-85cc-48f8-9b26-7f6bc22f2f6a" providerId="ADAL" clId="{229FAA95-2D67-4CAE-90FA-6BD86B1F80DB}" dt="2020-08-16T18:09:54.227" v="46" actId="20577"/>
          <ac:spMkLst>
            <pc:docMk/>
            <pc:sldMk cId="3235836776" sldId="465"/>
            <ac:spMk id="2" creationId="{00000000-0000-0000-0000-000000000000}"/>
          </ac:spMkLst>
        </pc:spChg>
      </pc:sldChg>
      <pc:sldChg chg="del">
        <pc:chgData name="B" userId="15117feb-85cc-48f8-9b26-7f6bc22f2f6a" providerId="ADAL" clId="{229FAA95-2D67-4CAE-90FA-6BD86B1F80DB}" dt="2020-08-16T18:22:30.066" v="47" actId="47"/>
        <pc:sldMkLst>
          <pc:docMk/>
          <pc:sldMk cId="3162310176" sldId="685"/>
        </pc:sldMkLst>
      </pc:sldChg>
      <pc:sldChg chg="del">
        <pc:chgData name="B" userId="15117feb-85cc-48f8-9b26-7f6bc22f2f6a" providerId="ADAL" clId="{229FAA95-2D67-4CAE-90FA-6BD86B1F80DB}" dt="2020-08-16T18:22:30.066" v="47" actId="47"/>
        <pc:sldMkLst>
          <pc:docMk/>
          <pc:sldMk cId="2629355292" sldId="710"/>
        </pc:sldMkLst>
      </pc:sldChg>
      <pc:sldChg chg="del">
        <pc:chgData name="B" userId="15117feb-85cc-48f8-9b26-7f6bc22f2f6a" providerId="ADAL" clId="{229FAA95-2D67-4CAE-90FA-6BD86B1F80DB}" dt="2020-08-16T18:22:30.066" v="47" actId="47"/>
        <pc:sldMkLst>
          <pc:docMk/>
          <pc:sldMk cId="3957050306" sldId="711"/>
        </pc:sldMkLst>
      </pc:sldChg>
      <pc:sldChg chg="del">
        <pc:chgData name="B" userId="15117feb-85cc-48f8-9b26-7f6bc22f2f6a" providerId="ADAL" clId="{229FAA95-2D67-4CAE-90FA-6BD86B1F80DB}" dt="2020-08-16T18:22:30.066" v="47" actId="47"/>
        <pc:sldMkLst>
          <pc:docMk/>
          <pc:sldMk cId="1690055254" sldId="712"/>
        </pc:sldMkLst>
      </pc:sldChg>
      <pc:sldChg chg="del">
        <pc:chgData name="B" userId="15117feb-85cc-48f8-9b26-7f6bc22f2f6a" providerId="ADAL" clId="{229FAA95-2D67-4CAE-90FA-6BD86B1F80DB}" dt="2020-08-16T18:22:30.066" v="47" actId="47"/>
        <pc:sldMkLst>
          <pc:docMk/>
          <pc:sldMk cId="2282139515" sldId="713"/>
        </pc:sldMkLst>
      </pc:sldChg>
      <pc:sldChg chg="del">
        <pc:chgData name="B" userId="15117feb-85cc-48f8-9b26-7f6bc22f2f6a" providerId="ADAL" clId="{229FAA95-2D67-4CAE-90FA-6BD86B1F80DB}" dt="2020-08-16T18:22:30.066" v="47" actId="47"/>
        <pc:sldMkLst>
          <pc:docMk/>
          <pc:sldMk cId="1139399264" sldId="714"/>
        </pc:sldMkLst>
      </pc:sldChg>
      <pc:sldChg chg="del">
        <pc:chgData name="B" userId="15117feb-85cc-48f8-9b26-7f6bc22f2f6a" providerId="ADAL" clId="{229FAA95-2D67-4CAE-90FA-6BD86B1F80DB}" dt="2020-08-16T18:22:30.066" v="47" actId="47"/>
        <pc:sldMkLst>
          <pc:docMk/>
          <pc:sldMk cId="3896871976" sldId="715"/>
        </pc:sldMkLst>
      </pc:sldChg>
      <pc:sldChg chg="del">
        <pc:chgData name="B" userId="15117feb-85cc-48f8-9b26-7f6bc22f2f6a" providerId="ADAL" clId="{229FAA95-2D67-4CAE-90FA-6BD86B1F80DB}" dt="2020-08-16T18:22:30.066" v="47" actId="47"/>
        <pc:sldMkLst>
          <pc:docMk/>
          <pc:sldMk cId="3277686366" sldId="716"/>
        </pc:sldMkLst>
      </pc:sldChg>
      <pc:sldChg chg="delSp modSp add mod">
        <pc:chgData name="B" userId="15117feb-85cc-48f8-9b26-7f6bc22f2f6a" providerId="ADAL" clId="{229FAA95-2D67-4CAE-90FA-6BD86B1F80DB}" dt="2020-08-21T13:00:04.502" v="3836" actId="20577"/>
        <pc:sldMkLst>
          <pc:docMk/>
          <pc:sldMk cId="2366644773" sldId="722"/>
        </pc:sldMkLst>
        <pc:spChg chg="mod">
          <ac:chgData name="B" userId="15117feb-85cc-48f8-9b26-7f6bc22f2f6a" providerId="ADAL" clId="{229FAA95-2D67-4CAE-90FA-6BD86B1F80DB}" dt="2020-08-18T03:23:15.087" v="607" actId="113"/>
          <ac:spMkLst>
            <pc:docMk/>
            <pc:sldMk cId="2366644773" sldId="722"/>
            <ac:spMk id="4" creationId="{430AE034-DD58-4DD8-8A53-D0E4F118624E}"/>
          </ac:spMkLst>
        </pc:spChg>
        <pc:spChg chg="mod">
          <ac:chgData name="B" userId="15117feb-85cc-48f8-9b26-7f6bc22f2f6a" providerId="ADAL" clId="{229FAA95-2D67-4CAE-90FA-6BD86B1F80DB}" dt="2020-08-21T13:00:04.502" v="3836" actId="20577"/>
          <ac:spMkLst>
            <pc:docMk/>
            <pc:sldMk cId="2366644773" sldId="722"/>
            <ac:spMk id="5" creationId="{ECA450CF-ECAB-4FCA-9457-57915558A319}"/>
          </ac:spMkLst>
        </pc:spChg>
        <pc:spChg chg="del">
          <ac:chgData name="B" userId="15117feb-85cc-48f8-9b26-7f6bc22f2f6a" providerId="ADAL" clId="{229FAA95-2D67-4CAE-90FA-6BD86B1F80DB}" dt="2020-08-17T03:11:19.481" v="413" actId="478"/>
          <ac:spMkLst>
            <pc:docMk/>
            <pc:sldMk cId="2366644773" sldId="722"/>
            <ac:spMk id="7" creationId="{13A7EAA9-A3E0-4C7D-B6AD-4B2CF8783F34}"/>
          </ac:spMkLst>
        </pc:spChg>
      </pc:sldChg>
      <pc:sldChg chg="delSp modSp add mod">
        <pc:chgData name="B" userId="15117feb-85cc-48f8-9b26-7f6bc22f2f6a" providerId="ADAL" clId="{229FAA95-2D67-4CAE-90FA-6BD86B1F80DB}" dt="2020-08-21T13:20:18.490" v="3966" actId="20577"/>
        <pc:sldMkLst>
          <pc:docMk/>
          <pc:sldMk cId="807464388" sldId="771"/>
        </pc:sldMkLst>
        <pc:spChg chg="mod">
          <ac:chgData name="B" userId="15117feb-85cc-48f8-9b26-7f6bc22f2f6a" providerId="ADAL" clId="{229FAA95-2D67-4CAE-90FA-6BD86B1F80DB}" dt="2020-08-18T03:23:05.951" v="605" actId="2711"/>
          <ac:spMkLst>
            <pc:docMk/>
            <pc:sldMk cId="807464388" sldId="771"/>
            <ac:spMk id="4" creationId="{430AE034-DD58-4DD8-8A53-D0E4F118624E}"/>
          </ac:spMkLst>
        </pc:spChg>
        <pc:spChg chg="mod">
          <ac:chgData name="B" userId="15117feb-85cc-48f8-9b26-7f6bc22f2f6a" providerId="ADAL" clId="{229FAA95-2D67-4CAE-90FA-6BD86B1F80DB}" dt="2020-08-21T13:20:18.490" v="3966" actId="20577"/>
          <ac:spMkLst>
            <pc:docMk/>
            <pc:sldMk cId="807464388" sldId="771"/>
            <ac:spMk id="5" creationId="{ECA450CF-ECAB-4FCA-9457-57915558A319}"/>
          </ac:spMkLst>
        </pc:spChg>
        <pc:spChg chg="del">
          <ac:chgData name="B" userId="15117feb-85cc-48f8-9b26-7f6bc22f2f6a" providerId="ADAL" clId="{229FAA95-2D67-4CAE-90FA-6BD86B1F80DB}" dt="2020-08-17T03:10:16.408" v="412" actId="478"/>
          <ac:spMkLst>
            <pc:docMk/>
            <pc:sldMk cId="807464388" sldId="771"/>
            <ac:spMk id="7" creationId="{13A7EAA9-A3E0-4C7D-B6AD-4B2CF8783F34}"/>
          </ac:spMkLst>
        </pc:spChg>
      </pc:sldChg>
      <pc:sldChg chg="addSp delSp modSp add mod">
        <pc:chgData name="B" userId="15117feb-85cc-48f8-9b26-7f6bc22f2f6a" providerId="ADAL" clId="{229FAA95-2D67-4CAE-90FA-6BD86B1F80DB}" dt="2020-08-21T13:06:07.466" v="3919" actId="478"/>
        <pc:sldMkLst>
          <pc:docMk/>
          <pc:sldMk cId="2587025788" sldId="772"/>
        </pc:sldMkLst>
        <pc:spChg chg="mod">
          <ac:chgData name="B" userId="15117feb-85cc-48f8-9b26-7f6bc22f2f6a" providerId="ADAL" clId="{229FAA95-2D67-4CAE-90FA-6BD86B1F80DB}" dt="2020-08-21T13:00:41.478" v="3868" actId="20577"/>
          <ac:spMkLst>
            <pc:docMk/>
            <pc:sldMk cId="2587025788" sldId="772"/>
            <ac:spMk id="2" creationId="{C10E7BA2-4640-4651-B00F-2B196BAD79E3}"/>
          </ac:spMkLst>
        </pc:spChg>
        <pc:spChg chg="mod">
          <ac:chgData name="B" userId="15117feb-85cc-48f8-9b26-7f6bc22f2f6a" providerId="ADAL" clId="{229FAA95-2D67-4CAE-90FA-6BD86B1F80DB}" dt="2020-08-18T03:22:54.578" v="603" actId="2711"/>
          <ac:spMkLst>
            <pc:docMk/>
            <pc:sldMk cId="2587025788" sldId="772"/>
            <ac:spMk id="4" creationId="{430AE034-DD58-4DD8-8A53-D0E4F118624E}"/>
          </ac:spMkLst>
        </pc:spChg>
        <pc:spChg chg="del">
          <ac:chgData name="B" userId="15117feb-85cc-48f8-9b26-7f6bc22f2f6a" providerId="ADAL" clId="{229FAA95-2D67-4CAE-90FA-6BD86B1F80DB}" dt="2020-08-21T13:06:04.051" v="3916" actId="478"/>
          <ac:spMkLst>
            <pc:docMk/>
            <pc:sldMk cId="2587025788" sldId="772"/>
            <ac:spMk id="5" creationId="{66A40B87-B43E-4A28-8288-CF9BC39EF836}"/>
          </ac:spMkLst>
        </pc:spChg>
        <pc:spChg chg="del">
          <ac:chgData name="B" userId="15117feb-85cc-48f8-9b26-7f6bc22f2f6a" providerId="ADAL" clId="{229FAA95-2D67-4CAE-90FA-6BD86B1F80DB}" dt="2020-08-21T13:00:48.323" v="3869" actId="21"/>
          <ac:spMkLst>
            <pc:docMk/>
            <pc:sldMk cId="2587025788" sldId="772"/>
            <ac:spMk id="6" creationId="{C0A150F5-EF30-4CE3-B140-0F76A86326B8}"/>
          </ac:spMkLst>
        </pc:spChg>
        <pc:spChg chg="mod">
          <ac:chgData name="B" userId="15117feb-85cc-48f8-9b26-7f6bc22f2f6a" providerId="ADAL" clId="{229FAA95-2D67-4CAE-90FA-6BD86B1F80DB}" dt="2020-08-21T13:06:01.823" v="3915" actId="1076"/>
          <ac:spMkLst>
            <pc:docMk/>
            <pc:sldMk cId="2587025788" sldId="772"/>
            <ac:spMk id="7" creationId="{DE796E0B-3B6B-4C85-828E-EEE3C187F7AC}"/>
          </ac:spMkLst>
        </pc:spChg>
        <pc:spChg chg="mod">
          <ac:chgData name="B" userId="15117feb-85cc-48f8-9b26-7f6bc22f2f6a" providerId="ADAL" clId="{229FAA95-2D67-4CAE-90FA-6BD86B1F80DB}" dt="2020-08-21T13:05:50.897" v="3913" actId="1076"/>
          <ac:spMkLst>
            <pc:docMk/>
            <pc:sldMk cId="2587025788" sldId="772"/>
            <ac:spMk id="9" creationId="{1431410A-8879-4CC6-94F1-606C74662061}"/>
          </ac:spMkLst>
        </pc:spChg>
        <pc:spChg chg="add del">
          <ac:chgData name="B" userId="15117feb-85cc-48f8-9b26-7f6bc22f2f6a" providerId="ADAL" clId="{229FAA95-2D67-4CAE-90FA-6BD86B1F80DB}" dt="2020-08-21T13:00:52.783" v="3871" actId="22"/>
          <ac:spMkLst>
            <pc:docMk/>
            <pc:sldMk cId="2587025788" sldId="772"/>
            <ac:spMk id="10" creationId="{1FB8490D-0F89-4A11-A3B0-2A496B015A95}"/>
          </ac:spMkLst>
        </pc:spChg>
        <pc:spChg chg="del">
          <ac:chgData name="B" userId="15117feb-85cc-48f8-9b26-7f6bc22f2f6a" providerId="ADAL" clId="{229FAA95-2D67-4CAE-90FA-6BD86B1F80DB}" dt="2020-08-21T13:06:05.939" v="3918" actId="478"/>
          <ac:spMkLst>
            <pc:docMk/>
            <pc:sldMk cId="2587025788" sldId="772"/>
            <ac:spMk id="11" creationId="{56E456D2-7B0E-422D-8ED5-B904A0D4948E}"/>
          </ac:spMkLst>
        </pc:spChg>
        <pc:spChg chg="add mod">
          <ac:chgData name="B" userId="15117feb-85cc-48f8-9b26-7f6bc22f2f6a" providerId="ADAL" clId="{229FAA95-2D67-4CAE-90FA-6BD86B1F80DB}" dt="2020-08-21T13:01:01.983" v="3874" actId="1076"/>
          <ac:spMkLst>
            <pc:docMk/>
            <pc:sldMk cId="2587025788" sldId="772"/>
            <ac:spMk id="12" creationId="{1F83BFF3-7BB3-445C-A2F5-57531D3ADB66}"/>
          </ac:spMkLst>
        </pc:spChg>
        <pc:spChg chg="del">
          <ac:chgData name="B" userId="15117feb-85cc-48f8-9b26-7f6bc22f2f6a" providerId="ADAL" clId="{229FAA95-2D67-4CAE-90FA-6BD86B1F80DB}" dt="2020-08-21T13:06:04.996" v="3917" actId="478"/>
          <ac:spMkLst>
            <pc:docMk/>
            <pc:sldMk cId="2587025788" sldId="772"/>
            <ac:spMk id="32" creationId="{37CF77EE-6AD0-46F9-B136-F6390CAF3833}"/>
          </ac:spMkLst>
        </pc:spChg>
        <pc:spChg chg="del">
          <ac:chgData name="B" userId="15117feb-85cc-48f8-9b26-7f6bc22f2f6a" providerId="ADAL" clId="{229FAA95-2D67-4CAE-90FA-6BD86B1F80DB}" dt="2020-08-21T13:00:54.392" v="3872" actId="478"/>
          <ac:spMkLst>
            <pc:docMk/>
            <pc:sldMk cId="2587025788" sldId="772"/>
            <ac:spMk id="34" creationId="{2D476C12-657E-44EF-8B2E-C044FAC5635E}"/>
          </ac:spMkLst>
        </pc:spChg>
        <pc:spChg chg="del">
          <ac:chgData name="B" userId="15117feb-85cc-48f8-9b26-7f6bc22f2f6a" providerId="ADAL" clId="{229FAA95-2D67-4CAE-90FA-6BD86B1F80DB}" dt="2020-08-21T13:06:07.466" v="3919" actId="478"/>
          <ac:spMkLst>
            <pc:docMk/>
            <pc:sldMk cId="2587025788" sldId="772"/>
            <ac:spMk id="36" creationId="{48AFFDC7-D9CE-4ECC-B09F-0339274C93DA}"/>
          </ac:spMkLst>
        </pc:spChg>
      </pc:sldChg>
      <pc:sldChg chg="addSp modSp add mod">
        <pc:chgData name="B" userId="15117feb-85cc-48f8-9b26-7f6bc22f2f6a" providerId="ADAL" clId="{229FAA95-2D67-4CAE-90FA-6BD86B1F80DB}" dt="2020-08-18T03:22:45.525" v="601" actId="2711"/>
        <pc:sldMkLst>
          <pc:docMk/>
          <pc:sldMk cId="1068393512" sldId="773"/>
        </pc:sldMkLst>
        <pc:spChg chg="mod">
          <ac:chgData name="B" userId="15117feb-85cc-48f8-9b26-7f6bc22f2f6a" providerId="ADAL" clId="{229FAA95-2D67-4CAE-90FA-6BD86B1F80DB}" dt="2020-08-18T03:22:45.525" v="601" actId="2711"/>
          <ac:spMkLst>
            <pc:docMk/>
            <pc:sldMk cId="1068393512" sldId="773"/>
            <ac:spMk id="4" creationId="{430AE034-DD58-4DD8-8A53-D0E4F118624E}"/>
          </ac:spMkLst>
        </pc:spChg>
        <pc:spChg chg="mod">
          <ac:chgData name="B" userId="15117feb-85cc-48f8-9b26-7f6bc22f2f6a" providerId="ADAL" clId="{229FAA95-2D67-4CAE-90FA-6BD86B1F80DB}" dt="2020-08-17T03:06:45.375" v="401" actId="20577"/>
          <ac:spMkLst>
            <pc:docMk/>
            <pc:sldMk cId="1068393512" sldId="773"/>
            <ac:spMk id="5" creationId="{ECA450CF-ECAB-4FCA-9457-57915558A319}"/>
          </ac:spMkLst>
        </pc:spChg>
        <pc:spChg chg="mod">
          <ac:chgData name="B" userId="15117feb-85cc-48f8-9b26-7f6bc22f2f6a" providerId="ADAL" clId="{229FAA95-2D67-4CAE-90FA-6BD86B1F80DB}" dt="2020-08-17T03:00:06.377" v="68" actId="1076"/>
          <ac:spMkLst>
            <pc:docMk/>
            <pc:sldMk cId="1068393512" sldId="773"/>
            <ac:spMk id="7" creationId="{13A7EAA9-A3E0-4C7D-B6AD-4B2CF8783F34}"/>
          </ac:spMkLst>
        </pc:spChg>
        <pc:picChg chg="add mod modCrop">
          <ac:chgData name="B" userId="15117feb-85cc-48f8-9b26-7f6bc22f2f6a" providerId="ADAL" clId="{229FAA95-2D67-4CAE-90FA-6BD86B1F80DB}" dt="2020-08-17T03:07:34.515" v="410" actId="14100"/>
          <ac:picMkLst>
            <pc:docMk/>
            <pc:sldMk cId="1068393512" sldId="773"/>
            <ac:picMk id="8" creationId="{A85F9E31-6BD4-4123-8EA1-CE843DB8DD47}"/>
          </ac:picMkLst>
        </pc:picChg>
      </pc:sldChg>
      <pc:sldChg chg="add del">
        <pc:chgData name="B" userId="15117feb-85cc-48f8-9b26-7f6bc22f2f6a" providerId="ADAL" clId="{229FAA95-2D67-4CAE-90FA-6BD86B1F80DB}" dt="2020-08-17T02:59:54.825" v="66"/>
        <pc:sldMkLst>
          <pc:docMk/>
          <pc:sldMk cId="3438145585" sldId="774"/>
        </pc:sldMkLst>
      </pc:sldChg>
      <pc:sldChg chg="modSp new mod">
        <pc:chgData name="B" userId="15117feb-85cc-48f8-9b26-7f6bc22f2f6a" providerId="ADAL" clId="{229FAA95-2D67-4CAE-90FA-6BD86B1F80DB}" dt="2020-08-18T03:22:35.012" v="599" actId="113"/>
        <pc:sldMkLst>
          <pc:docMk/>
          <pc:sldMk cId="3830322999" sldId="774"/>
        </pc:sldMkLst>
        <pc:spChg chg="mod">
          <ac:chgData name="B" userId="15117feb-85cc-48f8-9b26-7f6bc22f2f6a" providerId="ADAL" clId="{229FAA95-2D67-4CAE-90FA-6BD86B1F80DB}" dt="2020-08-18T03:13:08.842" v="543"/>
          <ac:spMkLst>
            <pc:docMk/>
            <pc:sldMk cId="3830322999" sldId="774"/>
            <ac:spMk id="2" creationId="{7068D2DA-DE05-4AB8-852B-E752A0F3318A}"/>
          </ac:spMkLst>
        </pc:spChg>
        <pc:spChg chg="mod">
          <ac:chgData name="B" userId="15117feb-85cc-48f8-9b26-7f6bc22f2f6a" providerId="ADAL" clId="{229FAA95-2D67-4CAE-90FA-6BD86B1F80DB}" dt="2020-08-18T03:22:35.012" v="599" actId="113"/>
          <ac:spMkLst>
            <pc:docMk/>
            <pc:sldMk cId="3830322999" sldId="774"/>
            <ac:spMk id="4" creationId="{FB8216AB-A7D4-42F2-B503-9759409E84F5}"/>
          </ac:spMkLst>
        </pc:spChg>
      </pc:sldChg>
      <pc:sldChg chg="addSp delSp modSp new mod modNotesTx">
        <pc:chgData name="B" userId="15117feb-85cc-48f8-9b26-7f6bc22f2f6a" providerId="ADAL" clId="{229FAA95-2D67-4CAE-90FA-6BD86B1F80DB}" dt="2020-08-18T04:13:09.344" v="1509" actId="22"/>
        <pc:sldMkLst>
          <pc:docMk/>
          <pc:sldMk cId="1135480663" sldId="775"/>
        </pc:sldMkLst>
        <pc:spChg chg="mod">
          <ac:chgData name="B" userId="15117feb-85cc-48f8-9b26-7f6bc22f2f6a" providerId="ADAL" clId="{229FAA95-2D67-4CAE-90FA-6BD86B1F80DB}" dt="2020-08-18T04:01:34.452" v="1039" actId="20577"/>
          <ac:spMkLst>
            <pc:docMk/>
            <pc:sldMk cId="1135480663" sldId="775"/>
            <ac:spMk id="2" creationId="{1BF8F5DD-266B-466B-A779-11D763E12B52}"/>
          </ac:spMkLst>
        </pc:spChg>
        <pc:spChg chg="mod">
          <ac:chgData name="B" userId="15117feb-85cc-48f8-9b26-7f6bc22f2f6a" providerId="ADAL" clId="{229FAA95-2D67-4CAE-90FA-6BD86B1F80DB}" dt="2020-08-18T03:16:25.486" v="545"/>
          <ac:spMkLst>
            <pc:docMk/>
            <pc:sldMk cId="1135480663" sldId="775"/>
            <ac:spMk id="4" creationId="{C8FDA5A8-C5F9-4958-8E90-99C4594AC6FC}"/>
          </ac:spMkLst>
        </pc:spChg>
        <pc:picChg chg="add del">
          <ac:chgData name="B" userId="15117feb-85cc-48f8-9b26-7f6bc22f2f6a" providerId="ADAL" clId="{229FAA95-2D67-4CAE-90FA-6BD86B1F80DB}" dt="2020-08-18T04:13:09.344" v="1509" actId="22"/>
          <ac:picMkLst>
            <pc:docMk/>
            <pc:sldMk cId="1135480663" sldId="775"/>
            <ac:picMk id="6" creationId="{A8B134FA-E63B-4128-AD4A-188021CD9828}"/>
          </ac:picMkLst>
        </pc:picChg>
      </pc:sldChg>
      <pc:sldChg chg="modSp new mod">
        <pc:chgData name="B" userId="15117feb-85cc-48f8-9b26-7f6bc22f2f6a" providerId="ADAL" clId="{229FAA95-2D67-4CAE-90FA-6BD86B1F80DB}" dt="2020-08-18T04:00:02.557" v="980" actId="255"/>
        <pc:sldMkLst>
          <pc:docMk/>
          <pc:sldMk cId="764468287" sldId="776"/>
        </pc:sldMkLst>
        <pc:spChg chg="mod">
          <ac:chgData name="B" userId="15117feb-85cc-48f8-9b26-7f6bc22f2f6a" providerId="ADAL" clId="{229FAA95-2D67-4CAE-90FA-6BD86B1F80DB}" dt="2020-08-18T03:51:25.571" v="952" actId="20577"/>
          <ac:spMkLst>
            <pc:docMk/>
            <pc:sldMk cId="764468287" sldId="776"/>
            <ac:spMk id="2" creationId="{85C3BB10-9AEF-47E0-A013-EAD97B34D521}"/>
          </ac:spMkLst>
        </pc:spChg>
        <pc:spChg chg="mod">
          <ac:chgData name="B" userId="15117feb-85cc-48f8-9b26-7f6bc22f2f6a" providerId="ADAL" clId="{229FAA95-2D67-4CAE-90FA-6BD86B1F80DB}" dt="2020-08-18T04:00:02.557" v="980" actId="255"/>
          <ac:spMkLst>
            <pc:docMk/>
            <pc:sldMk cId="764468287" sldId="776"/>
            <ac:spMk id="4" creationId="{DA8619F5-145D-443F-BFF2-F3F96847500E}"/>
          </ac:spMkLst>
        </pc:spChg>
      </pc:sldChg>
      <pc:sldChg chg="addSp delSp modSp new mod">
        <pc:chgData name="B" userId="15117feb-85cc-48f8-9b26-7f6bc22f2f6a" providerId="ADAL" clId="{229FAA95-2D67-4CAE-90FA-6BD86B1F80DB}" dt="2020-08-18T04:03:36.358" v="1077" actId="14100"/>
        <pc:sldMkLst>
          <pc:docMk/>
          <pc:sldMk cId="1658224334" sldId="777"/>
        </pc:sldMkLst>
        <pc:spChg chg="del">
          <ac:chgData name="B" userId="15117feb-85cc-48f8-9b26-7f6bc22f2f6a" providerId="ADAL" clId="{229FAA95-2D67-4CAE-90FA-6BD86B1F80DB}" dt="2020-08-18T04:03:07.593" v="1073" actId="22"/>
          <ac:spMkLst>
            <pc:docMk/>
            <pc:sldMk cId="1658224334" sldId="777"/>
            <ac:spMk id="2" creationId="{BACB247B-3B87-4E91-B576-CA36BAFAC1F9}"/>
          </ac:spMkLst>
        </pc:spChg>
        <pc:spChg chg="mod">
          <ac:chgData name="B" userId="15117feb-85cc-48f8-9b26-7f6bc22f2f6a" providerId="ADAL" clId="{229FAA95-2D67-4CAE-90FA-6BD86B1F80DB}" dt="2020-08-18T04:03:02.878" v="1072" actId="20577"/>
          <ac:spMkLst>
            <pc:docMk/>
            <pc:sldMk cId="1658224334" sldId="777"/>
            <ac:spMk id="4" creationId="{84ABCE89-8F27-4FB6-B05F-EF9F27F6096F}"/>
          </ac:spMkLst>
        </pc:spChg>
        <pc:picChg chg="add mod ord modCrop">
          <ac:chgData name="B" userId="15117feb-85cc-48f8-9b26-7f6bc22f2f6a" providerId="ADAL" clId="{229FAA95-2D67-4CAE-90FA-6BD86B1F80DB}" dt="2020-08-18T04:03:36.358" v="1077" actId="14100"/>
          <ac:picMkLst>
            <pc:docMk/>
            <pc:sldMk cId="1658224334" sldId="777"/>
            <ac:picMk id="6" creationId="{BD712236-5715-4387-ADB7-EEFAE67CB135}"/>
          </ac:picMkLst>
        </pc:picChg>
      </pc:sldChg>
      <pc:sldChg chg="addSp delSp modSp add mod">
        <pc:chgData name="B" userId="15117feb-85cc-48f8-9b26-7f6bc22f2f6a" providerId="ADAL" clId="{229FAA95-2D67-4CAE-90FA-6BD86B1F80DB}" dt="2020-08-18T04:10:45.677" v="1507" actId="20577"/>
        <pc:sldMkLst>
          <pc:docMk/>
          <pc:sldMk cId="651806124" sldId="778"/>
        </pc:sldMkLst>
        <pc:spChg chg="add mod">
          <ac:chgData name="B" userId="15117feb-85cc-48f8-9b26-7f6bc22f2f6a" providerId="ADAL" clId="{229FAA95-2D67-4CAE-90FA-6BD86B1F80DB}" dt="2020-08-18T04:10:45.677" v="1507" actId="20577"/>
          <ac:spMkLst>
            <pc:docMk/>
            <pc:sldMk cId="651806124" sldId="778"/>
            <ac:spMk id="5" creationId="{F413ACFF-5EDB-4BD8-BF90-BF6489E89F95}"/>
          </ac:spMkLst>
        </pc:spChg>
        <pc:picChg chg="del">
          <ac:chgData name="B" userId="15117feb-85cc-48f8-9b26-7f6bc22f2f6a" providerId="ADAL" clId="{229FAA95-2D67-4CAE-90FA-6BD86B1F80DB}" dt="2020-08-18T04:04:05.814" v="1079" actId="478"/>
          <ac:picMkLst>
            <pc:docMk/>
            <pc:sldMk cId="651806124" sldId="778"/>
            <ac:picMk id="6" creationId="{BD712236-5715-4387-ADB7-EEFAE67CB135}"/>
          </ac:picMkLst>
        </pc:picChg>
      </pc:sldChg>
      <pc:sldChg chg="addSp delSp modSp add mod">
        <pc:chgData name="B" userId="15117feb-85cc-48f8-9b26-7f6bc22f2f6a" providerId="ADAL" clId="{229FAA95-2D67-4CAE-90FA-6BD86B1F80DB}" dt="2020-08-18T04:20:11.108" v="1846" actId="1076"/>
        <pc:sldMkLst>
          <pc:docMk/>
          <pc:sldMk cId="3862588597" sldId="779"/>
        </pc:sldMkLst>
        <pc:spChg chg="mod">
          <ac:chgData name="B" userId="15117feb-85cc-48f8-9b26-7f6bc22f2f6a" providerId="ADAL" clId="{229FAA95-2D67-4CAE-90FA-6BD86B1F80DB}" dt="2020-08-18T04:19:08.155" v="1839" actId="20577"/>
          <ac:spMkLst>
            <pc:docMk/>
            <pc:sldMk cId="3862588597" sldId="779"/>
            <ac:spMk id="2" creationId="{1BF8F5DD-266B-466B-A779-11D763E12B52}"/>
          </ac:spMkLst>
        </pc:spChg>
        <pc:spChg chg="mod">
          <ac:chgData name="B" userId="15117feb-85cc-48f8-9b26-7f6bc22f2f6a" providerId="ADAL" clId="{229FAA95-2D67-4CAE-90FA-6BD86B1F80DB}" dt="2020-08-18T04:13:19.313" v="1520" actId="20577"/>
          <ac:spMkLst>
            <pc:docMk/>
            <pc:sldMk cId="3862588597" sldId="779"/>
            <ac:spMk id="4" creationId="{C8FDA5A8-C5F9-4958-8E90-99C4594AC6FC}"/>
          </ac:spMkLst>
        </pc:spChg>
        <pc:spChg chg="add del">
          <ac:chgData name="B" userId="15117feb-85cc-48f8-9b26-7f6bc22f2f6a" providerId="ADAL" clId="{229FAA95-2D67-4CAE-90FA-6BD86B1F80DB}" dt="2020-08-18T04:18:38.072" v="1826"/>
          <ac:spMkLst>
            <pc:docMk/>
            <pc:sldMk cId="3862588597" sldId="779"/>
            <ac:spMk id="5" creationId="{C0158B22-9671-4391-80D2-0CA040A9A00F}"/>
          </ac:spMkLst>
        </pc:spChg>
        <pc:picChg chg="add mod modCrop">
          <ac:chgData name="B" userId="15117feb-85cc-48f8-9b26-7f6bc22f2f6a" providerId="ADAL" clId="{229FAA95-2D67-4CAE-90FA-6BD86B1F80DB}" dt="2020-08-18T04:20:11.108" v="1846" actId="1076"/>
          <ac:picMkLst>
            <pc:docMk/>
            <pc:sldMk cId="3862588597" sldId="779"/>
            <ac:picMk id="7" creationId="{DFCEACD2-ABD9-4033-AD76-3091806FEEC9}"/>
          </ac:picMkLst>
        </pc:picChg>
      </pc:sldChg>
      <pc:sldChg chg="addSp delSp modSp add mod">
        <pc:chgData name="B" userId="15117feb-85cc-48f8-9b26-7f6bc22f2f6a" providerId="ADAL" clId="{229FAA95-2D67-4CAE-90FA-6BD86B1F80DB}" dt="2020-08-18T04:24:48.141" v="2094" actId="20577"/>
        <pc:sldMkLst>
          <pc:docMk/>
          <pc:sldMk cId="3530187160" sldId="780"/>
        </pc:sldMkLst>
        <pc:spChg chg="mod">
          <ac:chgData name="B" userId="15117feb-85cc-48f8-9b26-7f6bc22f2f6a" providerId="ADAL" clId="{229FAA95-2D67-4CAE-90FA-6BD86B1F80DB}" dt="2020-08-18T04:24:48.141" v="2094" actId="20577"/>
          <ac:spMkLst>
            <pc:docMk/>
            <pc:sldMk cId="3530187160" sldId="780"/>
            <ac:spMk id="2" creationId="{1BF8F5DD-266B-466B-A779-11D763E12B52}"/>
          </ac:spMkLst>
        </pc:spChg>
        <pc:picChg chg="add mod modCrop">
          <ac:chgData name="B" userId="15117feb-85cc-48f8-9b26-7f6bc22f2f6a" providerId="ADAL" clId="{229FAA95-2D67-4CAE-90FA-6BD86B1F80DB}" dt="2020-08-18T04:23:55.201" v="1988" actId="1076"/>
          <ac:picMkLst>
            <pc:docMk/>
            <pc:sldMk cId="3530187160" sldId="780"/>
            <ac:picMk id="6" creationId="{DEB092B2-AA37-4D00-B868-0D700C4EB4A8}"/>
          </ac:picMkLst>
        </pc:picChg>
        <pc:picChg chg="del">
          <ac:chgData name="B" userId="15117feb-85cc-48f8-9b26-7f6bc22f2f6a" providerId="ADAL" clId="{229FAA95-2D67-4CAE-90FA-6BD86B1F80DB}" dt="2020-08-18T04:22:42.009" v="1978" actId="478"/>
          <ac:picMkLst>
            <pc:docMk/>
            <pc:sldMk cId="3530187160" sldId="780"/>
            <ac:picMk id="7" creationId="{DFCEACD2-ABD9-4033-AD76-3091806FEEC9}"/>
          </ac:picMkLst>
        </pc:picChg>
      </pc:sldChg>
      <pc:sldChg chg="addSp delSp modSp new mod">
        <pc:chgData name="B" userId="15117feb-85cc-48f8-9b26-7f6bc22f2f6a" providerId="ADAL" clId="{229FAA95-2D67-4CAE-90FA-6BD86B1F80DB}" dt="2020-08-18T04:36:44.522" v="2356" actId="1076"/>
        <pc:sldMkLst>
          <pc:docMk/>
          <pc:sldMk cId="3606210602" sldId="781"/>
        </pc:sldMkLst>
        <pc:spChg chg="mod">
          <ac:chgData name="B" userId="15117feb-85cc-48f8-9b26-7f6bc22f2f6a" providerId="ADAL" clId="{229FAA95-2D67-4CAE-90FA-6BD86B1F80DB}" dt="2020-08-18T04:36:02.018" v="2348" actId="20577"/>
          <ac:spMkLst>
            <pc:docMk/>
            <pc:sldMk cId="3606210602" sldId="781"/>
            <ac:spMk id="2" creationId="{6B1987F8-03F2-409D-A5B0-52DEC5E2677C}"/>
          </ac:spMkLst>
        </pc:spChg>
        <pc:spChg chg="mod">
          <ac:chgData name="B" userId="15117feb-85cc-48f8-9b26-7f6bc22f2f6a" providerId="ADAL" clId="{229FAA95-2D67-4CAE-90FA-6BD86B1F80DB}" dt="2020-08-18T04:26:18.505" v="2104" actId="20577"/>
          <ac:spMkLst>
            <pc:docMk/>
            <pc:sldMk cId="3606210602" sldId="781"/>
            <ac:spMk id="4" creationId="{FD76AD56-DA0E-4951-BAC9-D55BA333B20F}"/>
          </ac:spMkLst>
        </pc:spChg>
        <pc:spChg chg="add del">
          <ac:chgData name="B" userId="15117feb-85cc-48f8-9b26-7f6bc22f2f6a" providerId="ADAL" clId="{229FAA95-2D67-4CAE-90FA-6BD86B1F80DB}" dt="2020-08-18T04:35:15.810" v="2344"/>
          <ac:spMkLst>
            <pc:docMk/>
            <pc:sldMk cId="3606210602" sldId="781"/>
            <ac:spMk id="5" creationId="{C6386D15-A124-4B6A-917A-5D4D784A0597}"/>
          </ac:spMkLst>
        </pc:spChg>
        <pc:spChg chg="add del">
          <ac:chgData name="B" userId="15117feb-85cc-48f8-9b26-7f6bc22f2f6a" providerId="ADAL" clId="{229FAA95-2D67-4CAE-90FA-6BD86B1F80DB}" dt="2020-08-18T04:35:27.265" v="2346"/>
          <ac:spMkLst>
            <pc:docMk/>
            <pc:sldMk cId="3606210602" sldId="781"/>
            <ac:spMk id="6" creationId="{FCDFC24E-F015-4021-B609-09678A9A8364}"/>
          </ac:spMkLst>
        </pc:spChg>
        <pc:picChg chg="add mod modCrop">
          <ac:chgData name="B" userId="15117feb-85cc-48f8-9b26-7f6bc22f2f6a" providerId="ADAL" clId="{229FAA95-2D67-4CAE-90FA-6BD86B1F80DB}" dt="2020-08-18T04:36:44.522" v="2356" actId="1076"/>
          <ac:picMkLst>
            <pc:docMk/>
            <pc:sldMk cId="3606210602" sldId="781"/>
            <ac:picMk id="8" creationId="{F11055A4-E814-4894-B22F-623AA10E9B32}"/>
          </ac:picMkLst>
        </pc:picChg>
      </pc:sldChg>
      <pc:sldChg chg="addSp delSp modSp new mod">
        <pc:chgData name="B" userId="15117feb-85cc-48f8-9b26-7f6bc22f2f6a" providerId="ADAL" clId="{229FAA95-2D67-4CAE-90FA-6BD86B1F80DB}" dt="2020-08-18T16:01:47.804" v="2516"/>
        <pc:sldMkLst>
          <pc:docMk/>
          <pc:sldMk cId="3719215395" sldId="782"/>
        </pc:sldMkLst>
        <pc:spChg chg="add del mod">
          <ac:chgData name="B" userId="15117feb-85cc-48f8-9b26-7f6bc22f2f6a" providerId="ADAL" clId="{229FAA95-2D67-4CAE-90FA-6BD86B1F80DB}" dt="2020-08-18T13:27:18.567" v="2426" actId="20577"/>
          <ac:spMkLst>
            <pc:docMk/>
            <pc:sldMk cId="3719215395" sldId="782"/>
            <ac:spMk id="2" creationId="{28EC5C52-C7CB-40EB-8313-6AEDAF592A96}"/>
          </ac:spMkLst>
        </pc:spChg>
        <pc:spChg chg="mod">
          <ac:chgData name="B" userId="15117feb-85cc-48f8-9b26-7f6bc22f2f6a" providerId="ADAL" clId="{229FAA95-2D67-4CAE-90FA-6BD86B1F80DB}" dt="2020-08-18T16:01:47.804" v="2516"/>
          <ac:spMkLst>
            <pc:docMk/>
            <pc:sldMk cId="3719215395" sldId="782"/>
            <ac:spMk id="4" creationId="{464054D2-1F3C-4526-9B53-14788A9E15AC}"/>
          </ac:spMkLst>
        </pc:spChg>
        <pc:spChg chg="add del mod">
          <ac:chgData name="B" userId="15117feb-85cc-48f8-9b26-7f6bc22f2f6a" providerId="ADAL" clId="{229FAA95-2D67-4CAE-90FA-6BD86B1F80DB}" dt="2020-08-18T13:21:42.306" v="2398"/>
          <ac:spMkLst>
            <pc:docMk/>
            <pc:sldMk cId="3719215395" sldId="782"/>
            <ac:spMk id="5" creationId="{8CCFB06A-99D1-4DDC-B5D6-A4FB84DAD2C5}"/>
          </ac:spMkLst>
        </pc:spChg>
        <pc:spChg chg="add del">
          <ac:chgData name="B" userId="15117feb-85cc-48f8-9b26-7f6bc22f2f6a" providerId="ADAL" clId="{229FAA95-2D67-4CAE-90FA-6BD86B1F80DB}" dt="2020-08-18T13:25:59.889" v="2418"/>
          <ac:spMkLst>
            <pc:docMk/>
            <pc:sldMk cId="3719215395" sldId="782"/>
            <ac:spMk id="8" creationId="{6584C316-FDA7-4590-B0A1-4C5D7BFD50A1}"/>
          </ac:spMkLst>
        </pc:spChg>
        <pc:picChg chg="add mod modCrop">
          <ac:chgData name="B" userId="15117feb-85cc-48f8-9b26-7f6bc22f2f6a" providerId="ADAL" clId="{229FAA95-2D67-4CAE-90FA-6BD86B1F80DB}" dt="2020-08-18T13:27:21.759" v="2427" actId="14100"/>
          <ac:picMkLst>
            <pc:docMk/>
            <pc:sldMk cId="3719215395" sldId="782"/>
            <ac:picMk id="7" creationId="{EDF47487-DD6B-4474-98EE-55F07B308ED8}"/>
          </ac:picMkLst>
        </pc:picChg>
      </pc:sldChg>
      <pc:sldChg chg="addSp delSp modSp add mod">
        <pc:chgData name="B" userId="15117feb-85cc-48f8-9b26-7f6bc22f2f6a" providerId="ADAL" clId="{229FAA95-2D67-4CAE-90FA-6BD86B1F80DB}" dt="2020-08-18T16:01:20.859" v="2511" actId="21"/>
        <pc:sldMkLst>
          <pc:docMk/>
          <pc:sldMk cId="4171918403" sldId="783"/>
        </pc:sldMkLst>
        <pc:spChg chg="mod">
          <ac:chgData name="B" userId="15117feb-85cc-48f8-9b26-7f6bc22f2f6a" providerId="ADAL" clId="{229FAA95-2D67-4CAE-90FA-6BD86B1F80DB}" dt="2020-08-18T13:20:55.342" v="2392" actId="6549"/>
          <ac:spMkLst>
            <pc:docMk/>
            <pc:sldMk cId="4171918403" sldId="783"/>
            <ac:spMk id="2" creationId="{6B1987F8-03F2-409D-A5B0-52DEC5E2677C}"/>
          </ac:spMkLst>
        </pc:spChg>
        <pc:spChg chg="mod">
          <ac:chgData name="B" userId="15117feb-85cc-48f8-9b26-7f6bc22f2f6a" providerId="ADAL" clId="{229FAA95-2D67-4CAE-90FA-6BD86B1F80DB}" dt="2020-08-18T16:01:20.859" v="2511" actId="21"/>
          <ac:spMkLst>
            <pc:docMk/>
            <pc:sldMk cId="4171918403" sldId="783"/>
            <ac:spMk id="4" creationId="{FD76AD56-DA0E-4951-BAC9-D55BA333B20F}"/>
          </ac:spMkLst>
        </pc:spChg>
        <pc:spChg chg="add">
          <ac:chgData name="B" userId="15117feb-85cc-48f8-9b26-7f6bc22f2f6a" providerId="ADAL" clId="{229FAA95-2D67-4CAE-90FA-6BD86B1F80DB}" dt="2020-08-18T13:17:37.818" v="2358"/>
          <ac:spMkLst>
            <pc:docMk/>
            <pc:sldMk cId="4171918403" sldId="783"/>
            <ac:spMk id="5" creationId="{4E04D7A5-910C-4E33-99FD-032489995E5D}"/>
          </ac:spMkLst>
        </pc:spChg>
        <pc:spChg chg="add del mod">
          <ac:chgData name="B" userId="15117feb-85cc-48f8-9b26-7f6bc22f2f6a" providerId="ADAL" clId="{229FAA95-2D67-4CAE-90FA-6BD86B1F80DB}" dt="2020-08-18T13:20:23.649" v="2387"/>
          <ac:spMkLst>
            <pc:docMk/>
            <pc:sldMk cId="4171918403" sldId="783"/>
            <ac:spMk id="6" creationId="{6A20F339-336D-4D86-9979-B7FFD539F850}"/>
          </ac:spMkLst>
        </pc:spChg>
        <pc:picChg chg="del">
          <ac:chgData name="B" userId="15117feb-85cc-48f8-9b26-7f6bc22f2f6a" providerId="ADAL" clId="{229FAA95-2D67-4CAE-90FA-6BD86B1F80DB}" dt="2020-08-18T13:17:44.626" v="2360" actId="478"/>
          <ac:picMkLst>
            <pc:docMk/>
            <pc:sldMk cId="4171918403" sldId="783"/>
            <ac:picMk id="8" creationId="{F11055A4-E814-4894-B22F-623AA10E9B32}"/>
          </ac:picMkLst>
        </pc:picChg>
      </pc:sldChg>
      <pc:sldChg chg="addSp delSp modSp add mod">
        <pc:chgData name="B" userId="15117feb-85cc-48f8-9b26-7f6bc22f2f6a" providerId="ADAL" clId="{229FAA95-2D67-4CAE-90FA-6BD86B1F80DB}" dt="2020-08-18T16:01:50.693" v="2517"/>
        <pc:sldMkLst>
          <pc:docMk/>
          <pc:sldMk cId="1146771550" sldId="784"/>
        </pc:sldMkLst>
        <pc:spChg chg="mod">
          <ac:chgData name="B" userId="15117feb-85cc-48f8-9b26-7f6bc22f2f6a" providerId="ADAL" clId="{229FAA95-2D67-4CAE-90FA-6BD86B1F80DB}" dt="2020-08-18T13:33:42.442" v="2442" actId="1076"/>
          <ac:spMkLst>
            <pc:docMk/>
            <pc:sldMk cId="1146771550" sldId="784"/>
            <ac:spMk id="2" creationId="{28EC5C52-C7CB-40EB-8313-6AEDAF592A96}"/>
          </ac:spMkLst>
        </pc:spChg>
        <pc:spChg chg="mod">
          <ac:chgData name="B" userId="15117feb-85cc-48f8-9b26-7f6bc22f2f6a" providerId="ADAL" clId="{229FAA95-2D67-4CAE-90FA-6BD86B1F80DB}" dt="2020-08-18T16:01:50.693" v="2517"/>
          <ac:spMkLst>
            <pc:docMk/>
            <pc:sldMk cId="1146771550" sldId="784"/>
            <ac:spMk id="4" creationId="{464054D2-1F3C-4526-9B53-14788A9E15AC}"/>
          </ac:spMkLst>
        </pc:spChg>
        <pc:picChg chg="add mod modCrop">
          <ac:chgData name="B" userId="15117feb-85cc-48f8-9b26-7f6bc22f2f6a" providerId="ADAL" clId="{229FAA95-2D67-4CAE-90FA-6BD86B1F80DB}" dt="2020-08-18T13:34:23.827" v="2454" actId="1076"/>
          <ac:picMkLst>
            <pc:docMk/>
            <pc:sldMk cId="1146771550" sldId="784"/>
            <ac:picMk id="6" creationId="{19F9294F-B89C-4BB1-AB72-52B197A089F8}"/>
          </ac:picMkLst>
        </pc:picChg>
        <pc:picChg chg="del mod">
          <ac:chgData name="B" userId="15117feb-85cc-48f8-9b26-7f6bc22f2f6a" providerId="ADAL" clId="{229FAA95-2D67-4CAE-90FA-6BD86B1F80DB}" dt="2020-08-18T13:28:43.587" v="2430" actId="478"/>
          <ac:picMkLst>
            <pc:docMk/>
            <pc:sldMk cId="1146771550" sldId="784"/>
            <ac:picMk id="7" creationId="{EDF47487-DD6B-4474-98EE-55F07B308ED8}"/>
          </ac:picMkLst>
        </pc:picChg>
        <pc:picChg chg="add mod modCrop">
          <ac:chgData name="B" userId="15117feb-85cc-48f8-9b26-7f6bc22f2f6a" providerId="ADAL" clId="{229FAA95-2D67-4CAE-90FA-6BD86B1F80DB}" dt="2020-08-18T13:34:30.762" v="2456" actId="14100"/>
          <ac:picMkLst>
            <pc:docMk/>
            <pc:sldMk cId="1146771550" sldId="784"/>
            <ac:picMk id="9" creationId="{ACB7F58F-B6C6-41DC-B5E2-A7C8C88CFED0}"/>
          </ac:picMkLst>
        </pc:picChg>
      </pc:sldChg>
      <pc:sldChg chg="addSp delSp modSp add mod">
        <pc:chgData name="B" userId="15117feb-85cc-48f8-9b26-7f6bc22f2f6a" providerId="ADAL" clId="{229FAA95-2D67-4CAE-90FA-6BD86B1F80DB}" dt="2020-08-18T16:01:53.702" v="2518"/>
        <pc:sldMkLst>
          <pc:docMk/>
          <pc:sldMk cId="183708156" sldId="785"/>
        </pc:sldMkLst>
        <pc:spChg chg="mod">
          <ac:chgData name="B" userId="15117feb-85cc-48f8-9b26-7f6bc22f2f6a" providerId="ADAL" clId="{229FAA95-2D67-4CAE-90FA-6BD86B1F80DB}" dt="2020-08-18T13:36:57.708" v="2485" actId="20577"/>
          <ac:spMkLst>
            <pc:docMk/>
            <pc:sldMk cId="183708156" sldId="785"/>
            <ac:spMk id="2" creationId="{28EC5C52-C7CB-40EB-8313-6AEDAF592A96}"/>
          </ac:spMkLst>
        </pc:spChg>
        <pc:spChg chg="mod">
          <ac:chgData name="B" userId="15117feb-85cc-48f8-9b26-7f6bc22f2f6a" providerId="ADAL" clId="{229FAA95-2D67-4CAE-90FA-6BD86B1F80DB}" dt="2020-08-18T16:01:53.702" v="2518"/>
          <ac:spMkLst>
            <pc:docMk/>
            <pc:sldMk cId="183708156" sldId="785"/>
            <ac:spMk id="4" creationId="{464054D2-1F3C-4526-9B53-14788A9E15AC}"/>
          </ac:spMkLst>
        </pc:spChg>
        <pc:picChg chg="del">
          <ac:chgData name="B" userId="15117feb-85cc-48f8-9b26-7f6bc22f2f6a" providerId="ADAL" clId="{229FAA95-2D67-4CAE-90FA-6BD86B1F80DB}" dt="2020-08-18T13:37:18.459" v="2486" actId="478"/>
          <ac:picMkLst>
            <pc:docMk/>
            <pc:sldMk cId="183708156" sldId="785"/>
            <ac:picMk id="6" creationId="{19F9294F-B89C-4BB1-AB72-52B197A089F8}"/>
          </ac:picMkLst>
        </pc:picChg>
        <pc:picChg chg="add mod modCrop">
          <ac:chgData name="B" userId="15117feb-85cc-48f8-9b26-7f6bc22f2f6a" providerId="ADAL" clId="{229FAA95-2D67-4CAE-90FA-6BD86B1F80DB}" dt="2020-08-18T13:38:04.717" v="2492" actId="14100"/>
          <ac:picMkLst>
            <pc:docMk/>
            <pc:sldMk cId="183708156" sldId="785"/>
            <ac:picMk id="7" creationId="{B1474CCA-7604-4E75-84EE-2C81E9E77327}"/>
          </ac:picMkLst>
        </pc:picChg>
        <pc:picChg chg="del">
          <ac:chgData name="B" userId="15117feb-85cc-48f8-9b26-7f6bc22f2f6a" providerId="ADAL" clId="{229FAA95-2D67-4CAE-90FA-6BD86B1F80DB}" dt="2020-08-18T13:37:19.086" v="2487" actId="478"/>
          <ac:picMkLst>
            <pc:docMk/>
            <pc:sldMk cId="183708156" sldId="785"/>
            <ac:picMk id="9" creationId="{ACB7F58F-B6C6-41DC-B5E2-A7C8C88CFED0}"/>
          </ac:picMkLst>
        </pc:picChg>
        <pc:picChg chg="add mod modCrop">
          <ac:chgData name="B" userId="15117feb-85cc-48f8-9b26-7f6bc22f2f6a" providerId="ADAL" clId="{229FAA95-2D67-4CAE-90FA-6BD86B1F80DB}" dt="2020-08-18T13:39:22.974" v="2503" actId="1076"/>
          <ac:picMkLst>
            <pc:docMk/>
            <pc:sldMk cId="183708156" sldId="785"/>
            <ac:picMk id="10" creationId="{38A16E79-0745-41F1-9D47-1337C83C10AF}"/>
          </ac:picMkLst>
        </pc:picChg>
        <pc:picChg chg="add mod modCrop">
          <ac:chgData name="B" userId="15117feb-85cc-48f8-9b26-7f6bc22f2f6a" providerId="ADAL" clId="{229FAA95-2D67-4CAE-90FA-6BD86B1F80DB}" dt="2020-08-18T13:39:54.113" v="2510" actId="1076"/>
          <ac:picMkLst>
            <pc:docMk/>
            <pc:sldMk cId="183708156" sldId="785"/>
            <ac:picMk id="12" creationId="{517177D3-1DB8-4382-8DC7-6E871C30AFB3}"/>
          </ac:picMkLst>
        </pc:picChg>
      </pc:sldChg>
      <pc:sldChg chg="modSp new mod">
        <pc:chgData name="B" userId="15117feb-85cc-48f8-9b26-7f6bc22f2f6a" providerId="ADAL" clId="{229FAA95-2D67-4CAE-90FA-6BD86B1F80DB}" dt="2020-08-18T21:05:29.231" v="2574" actId="6549"/>
        <pc:sldMkLst>
          <pc:docMk/>
          <pc:sldMk cId="832810750" sldId="786"/>
        </pc:sldMkLst>
        <pc:spChg chg="mod">
          <ac:chgData name="B" userId="15117feb-85cc-48f8-9b26-7f6bc22f2f6a" providerId="ADAL" clId="{229FAA95-2D67-4CAE-90FA-6BD86B1F80DB}" dt="2020-08-18T21:05:29.231" v="2574" actId="6549"/>
          <ac:spMkLst>
            <pc:docMk/>
            <pc:sldMk cId="832810750" sldId="786"/>
            <ac:spMk id="2" creationId="{1BDA6C45-A4C8-4DDE-BF6A-761A6924AB5E}"/>
          </ac:spMkLst>
        </pc:spChg>
        <pc:spChg chg="mod">
          <ac:chgData name="B" userId="15117feb-85cc-48f8-9b26-7f6bc22f2f6a" providerId="ADAL" clId="{229FAA95-2D67-4CAE-90FA-6BD86B1F80DB}" dt="2020-08-18T16:01:27.405" v="2515" actId="6549"/>
          <ac:spMkLst>
            <pc:docMk/>
            <pc:sldMk cId="832810750" sldId="786"/>
            <ac:spMk id="4" creationId="{C56B2CC6-461A-413D-B578-642978026ADB}"/>
          </ac:spMkLst>
        </pc:spChg>
      </pc:sldChg>
      <pc:sldChg chg="addSp delSp modSp new mod">
        <pc:chgData name="B" userId="15117feb-85cc-48f8-9b26-7f6bc22f2f6a" providerId="ADAL" clId="{229FAA95-2D67-4CAE-90FA-6BD86B1F80DB}" dt="2020-08-18T21:08:49.959" v="2586" actId="20577"/>
        <pc:sldMkLst>
          <pc:docMk/>
          <pc:sldMk cId="551302590" sldId="787"/>
        </pc:sldMkLst>
        <pc:spChg chg="add del mod">
          <ac:chgData name="B" userId="15117feb-85cc-48f8-9b26-7f6bc22f2f6a" providerId="ADAL" clId="{229FAA95-2D67-4CAE-90FA-6BD86B1F80DB}" dt="2020-08-18T21:08:49.959" v="2586" actId="20577"/>
          <ac:spMkLst>
            <pc:docMk/>
            <pc:sldMk cId="551302590" sldId="787"/>
            <ac:spMk id="2" creationId="{AAAB4022-A3E5-4E2D-AC83-7BFE39C8A79B}"/>
          </ac:spMkLst>
        </pc:spChg>
        <pc:spChg chg="mod">
          <ac:chgData name="B" userId="15117feb-85cc-48f8-9b26-7f6bc22f2f6a" providerId="ADAL" clId="{229FAA95-2D67-4CAE-90FA-6BD86B1F80DB}" dt="2020-08-18T21:06:05.586" v="2578"/>
          <ac:spMkLst>
            <pc:docMk/>
            <pc:sldMk cId="551302590" sldId="787"/>
            <ac:spMk id="4" creationId="{F085D17F-C3A4-4422-890D-5C9FB0420206}"/>
          </ac:spMkLst>
        </pc:spChg>
        <pc:spChg chg="add del mod">
          <ac:chgData name="B" userId="15117feb-85cc-48f8-9b26-7f6bc22f2f6a" providerId="ADAL" clId="{229FAA95-2D67-4CAE-90FA-6BD86B1F80DB}" dt="2020-08-18T21:06:23.225" v="2580"/>
          <ac:spMkLst>
            <pc:docMk/>
            <pc:sldMk cId="551302590" sldId="787"/>
            <ac:spMk id="5" creationId="{5EA8DCF1-C32B-43C1-8545-5BC046D6D568}"/>
          </ac:spMkLst>
        </pc:spChg>
      </pc:sldChg>
      <pc:sldChg chg="addSp delSp modSp new mod">
        <pc:chgData name="B" userId="15117feb-85cc-48f8-9b26-7f6bc22f2f6a" providerId="ADAL" clId="{229FAA95-2D67-4CAE-90FA-6BD86B1F80DB}" dt="2020-08-20T03:24:30.378" v="3047"/>
        <pc:sldMkLst>
          <pc:docMk/>
          <pc:sldMk cId="1659959591" sldId="788"/>
        </pc:sldMkLst>
        <pc:spChg chg="mod">
          <ac:chgData name="B" userId="15117feb-85cc-48f8-9b26-7f6bc22f2f6a" providerId="ADAL" clId="{229FAA95-2D67-4CAE-90FA-6BD86B1F80DB}" dt="2020-08-20T03:24:30.378" v="3047"/>
          <ac:spMkLst>
            <pc:docMk/>
            <pc:sldMk cId="1659959591" sldId="788"/>
            <ac:spMk id="2" creationId="{97DA4DB1-066B-4CCC-8E68-B854F95CDD2D}"/>
          </ac:spMkLst>
        </pc:spChg>
        <pc:spChg chg="mod">
          <ac:chgData name="B" userId="15117feb-85cc-48f8-9b26-7f6bc22f2f6a" providerId="ADAL" clId="{229FAA95-2D67-4CAE-90FA-6BD86B1F80DB}" dt="2020-08-20T03:00:22.929" v="2605" actId="20577"/>
          <ac:spMkLst>
            <pc:docMk/>
            <pc:sldMk cId="1659959591" sldId="788"/>
            <ac:spMk id="4" creationId="{D8BCDB0C-1304-4842-A6F6-686DFCF72A68}"/>
          </ac:spMkLst>
        </pc:spChg>
        <pc:spChg chg="add del">
          <ac:chgData name="B" userId="15117feb-85cc-48f8-9b26-7f6bc22f2f6a" providerId="ADAL" clId="{229FAA95-2D67-4CAE-90FA-6BD86B1F80DB}" dt="2020-08-20T03:04:50.670" v="2743"/>
          <ac:spMkLst>
            <pc:docMk/>
            <pc:sldMk cId="1659959591" sldId="788"/>
            <ac:spMk id="5" creationId="{7D3984AA-431D-4548-B006-028F029AA495}"/>
          </ac:spMkLst>
        </pc:spChg>
        <pc:picChg chg="add del">
          <ac:chgData name="B" userId="15117feb-85cc-48f8-9b26-7f6bc22f2f6a" providerId="ADAL" clId="{229FAA95-2D67-4CAE-90FA-6BD86B1F80DB}" dt="2020-08-20T03:04:50.670" v="2743"/>
          <ac:picMkLst>
            <pc:docMk/>
            <pc:sldMk cId="1659959591" sldId="788"/>
            <ac:picMk id="6146" creationId="{2B08366F-288F-455D-94EE-DA46738BE4CA}"/>
          </ac:picMkLst>
        </pc:picChg>
        <pc:picChg chg="add del mod">
          <ac:chgData name="B" userId="15117feb-85cc-48f8-9b26-7f6bc22f2f6a" providerId="ADAL" clId="{229FAA95-2D67-4CAE-90FA-6BD86B1F80DB}" dt="2020-08-20T03:10:46.946" v="2771" actId="478"/>
          <ac:picMkLst>
            <pc:docMk/>
            <pc:sldMk cId="1659959591" sldId="788"/>
            <ac:picMk id="6148" creationId="{5235EC8A-E094-4C87-B5E9-136E4B57D550}"/>
          </ac:picMkLst>
        </pc:picChg>
      </pc:sldChg>
      <pc:sldChg chg="addSp delSp modSp add mod">
        <pc:chgData name="B" userId="15117feb-85cc-48f8-9b26-7f6bc22f2f6a" providerId="ADAL" clId="{229FAA95-2D67-4CAE-90FA-6BD86B1F80DB}" dt="2020-08-20T03:29:29.247" v="3179" actId="22"/>
        <pc:sldMkLst>
          <pc:docMk/>
          <pc:sldMk cId="3192051059" sldId="789"/>
        </pc:sldMkLst>
        <pc:spChg chg="mod">
          <ac:chgData name="B" userId="15117feb-85cc-48f8-9b26-7f6bc22f2f6a" providerId="ADAL" clId="{229FAA95-2D67-4CAE-90FA-6BD86B1F80DB}" dt="2020-08-20T03:29:04.601" v="3176" actId="1076"/>
          <ac:spMkLst>
            <pc:docMk/>
            <pc:sldMk cId="3192051059" sldId="789"/>
            <ac:spMk id="2" creationId="{97DA4DB1-066B-4CCC-8E68-B854F95CDD2D}"/>
          </ac:spMkLst>
        </pc:spChg>
        <pc:spChg chg="add del mod">
          <ac:chgData name="B" userId="15117feb-85cc-48f8-9b26-7f6bc22f2f6a" providerId="ADAL" clId="{229FAA95-2D67-4CAE-90FA-6BD86B1F80DB}" dt="2020-08-20T03:28:33.628" v="3169" actId="478"/>
          <ac:spMkLst>
            <pc:docMk/>
            <pc:sldMk cId="3192051059" sldId="789"/>
            <ac:spMk id="6" creationId="{5CEBE391-5769-45A5-B9E1-DF6B54B1C014}"/>
          </ac:spMkLst>
        </pc:spChg>
        <pc:spChg chg="add del">
          <ac:chgData name="B" userId="15117feb-85cc-48f8-9b26-7f6bc22f2f6a" providerId="ADAL" clId="{229FAA95-2D67-4CAE-90FA-6BD86B1F80DB}" dt="2020-08-20T03:29:29.247" v="3179" actId="22"/>
          <ac:spMkLst>
            <pc:docMk/>
            <pc:sldMk cId="3192051059" sldId="789"/>
            <ac:spMk id="10" creationId="{A9DAE4B0-AAED-4E8C-A4C4-9A8EA5A06051}"/>
          </ac:spMkLst>
        </pc:spChg>
        <pc:picChg chg="add mod modCrop">
          <ac:chgData name="B" userId="15117feb-85cc-48f8-9b26-7f6bc22f2f6a" providerId="ADAL" clId="{229FAA95-2D67-4CAE-90FA-6BD86B1F80DB}" dt="2020-08-20T03:29:07.931" v="3177" actId="14100"/>
          <ac:picMkLst>
            <pc:docMk/>
            <pc:sldMk cId="3192051059" sldId="789"/>
            <ac:picMk id="7" creationId="{3732DBE2-6D3C-4F6E-9F57-8C0F8D6D3C71}"/>
          </ac:picMkLst>
        </pc:picChg>
        <pc:picChg chg="del mod">
          <ac:chgData name="B" userId="15117feb-85cc-48f8-9b26-7f6bc22f2f6a" providerId="ADAL" clId="{229FAA95-2D67-4CAE-90FA-6BD86B1F80DB}" dt="2020-08-20T03:28:19.857" v="3165" actId="478"/>
          <ac:picMkLst>
            <pc:docMk/>
            <pc:sldMk cId="3192051059" sldId="789"/>
            <ac:picMk id="6148" creationId="{5235EC8A-E094-4C87-B5E9-136E4B57D550}"/>
          </ac:picMkLst>
        </pc:picChg>
      </pc:sldChg>
      <pc:sldChg chg="addSp delSp modSp add mod">
        <pc:chgData name="B" userId="15117feb-85cc-48f8-9b26-7f6bc22f2f6a" providerId="ADAL" clId="{229FAA95-2D67-4CAE-90FA-6BD86B1F80DB}" dt="2020-08-20T03:38:51.600" v="3469" actId="20577"/>
        <pc:sldMkLst>
          <pc:docMk/>
          <pc:sldMk cId="688227486" sldId="790"/>
        </pc:sldMkLst>
        <pc:spChg chg="mod">
          <ac:chgData name="B" userId="15117feb-85cc-48f8-9b26-7f6bc22f2f6a" providerId="ADAL" clId="{229FAA95-2D67-4CAE-90FA-6BD86B1F80DB}" dt="2020-08-20T03:34:16.226" v="3380" actId="14100"/>
          <ac:spMkLst>
            <pc:docMk/>
            <pc:sldMk cId="688227486" sldId="790"/>
            <ac:spMk id="2" creationId="{97DA4DB1-066B-4CCC-8E68-B854F95CDD2D}"/>
          </ac:spMkLst>
        </pc:spChg>
        <pc:spChg chg="mod">
          <ac:chgData name="B" userId="15117feb-85cc-48f8-9b26-7f6bc22f2f6a" providerId="ADAL" clId="{229FAA95-2D67-4CAE-90FA-6BD86B1F80DB}" dt="2020-08-20T03:34:21.423" v="3382" actId="1076"/>
          <ac:spMkLst>
            <pc:docMk/>
            <pc:sldMk cId="688227486" sldId="790"/>
            <ac:spMk id="4" creationId="{D8BCDB0C-1304-4842-A6F6-686DFCF72A68}"/>
          </ac:spMkLst>
        </pc:spChg>
        <pc:spChg chg="add mod">
          <ac:chgData name="B" userId="15117feb-85cc-48f8-9b26-7f6bc22f2f6a" providerId="ADAL" clId="{229FAA95-2D67-4CAE-90FA-6BD86B1F80DB}" dt="2020-08-20T03:38:51.600" v="3469" actId="20577"/>
          <ac:spMkLst>
            <pc:docMk/>
            <pc:sldMk cId="688227486" sldId="790"/>
            <ac:spMk id="8" creationId="{62A97788-6DE9-4EEF-8A5A-37B2C465A479}"/>
          </ac:spMkLst>
        </pc:spChg>
        <pc:spChg chg="add del mod">
          <ac:chgData name="B" userId="15117feb-85cc-48f8-9b26-7f6bc22f2f6a" providerId="ADAL" clId="{229FAA95-2D67-4CAE-90FA-6BD86B1F80DB}" dt="2020-08-20T03:35:36.198" v="3459"/>
          <ac:spMkLst>
            <pc:docMk/>
            <pc:sldMk cId="688227486" sldId="790"/>
            <ac:spMk id="9" creationId="{99B8AF39-7EB5-4D46-B6F2-86850410589A}"/>
          </ac:spMkLst>
        </pc:spChg>
        <pc:picChg chg="add mod modCrop">
          <ac:chgData name="B" userId="15117feb-85cc-48f8-9b26-7f6bc22f2f6a" providerId="ADAL" clId="{229FAA95-2D67-4CAE-90FA-6BD86B1F80DB}" dt="2020-08-20T03:36:30.524" v="3465" actId="14100"/>
          <ac:picMkLst>
            <pc:docMk/>
            <pc:sldMk cId="688227486" sldId="790"/>
            <ac:picMk id="6" creationId="{D3A2112B-A321-4C52-8C9A-D98CBCCF8DF8}"/>
          </ac:picMkLst>
        </pc:picChg>
        <pc:picChg chg="del">
          <ac:chgData name="B" userId="15117feb-85cc-48f8-9b26-7f6bc22f2f6a" providerId="ADAL" clId="{229FAA95-2D67-4CAE-90FA-6BD86B1F80DB}" dt="2020-08-20T03:29:35.365" v="3181" actId="478"/>
          <ac:picMkLst>
            <pc:docMk/>
            <pc:sldMk cId="688227486" sldId="790"/>
            <ac:picMk id="7" creationId="{3732DBE2-6D3C-4F6E-9F57-8C0F8D6D3C71}"/>
          </ac:picMkLst>
        </pc:picChg>
        <pc:picChg chg="add mod modCrop">
          <ac:chgData name="B" userId="15117feb-85cc-48f8-9b26-7f6bc22f2f6a" providerId="ADAL" clId="{229FAA95-2D67-4CAE-90FA-6BD86B1F80DB}" dt="2020-08-20T03:36:11.028" v="3464" actId="1076"/>
          <ac:picMkLst>
            <pc:docMk/>
            <pc:sldMk cId="688227486" sldId="790"/>
            <ac:picMk id="11" creationId="{F65517F0-2603-4F5C-988B-279060CA365C}"/>
          </ac:picMkLst>
        </pc:picChg>
      </pc:sldChg>
      <pc:sldChg chg="addSp delSp modSp add mod">
        <pc:chgData name="B" userId="15117feb-85cc-48f8-9b26-7f6bc22f2f6a" providerId="ADAL" clId="{229FAA95-2D67-4CAE-90FA-6BD86B1F80DB}" dt="2020-08-20T04:01:19.602" v="3579" actId="14100"/>
        <pc:sldMkLst>
          <pc:docMk/>
          <pc:sldMk cId="3644271710" sldId="791"/>
        </pc:sldMkLst>
        <pc:spChg chg="mod">
          <ac:chgData name="B" userId="15117feb-85cc-48f8-9b26-7f6bc22f2f6a" providerId="ADAL" clId="{229FAA95-2D67-4CAE-90FA-6BD86B1F80DB}" dt="2020-08-20T03:46:59.225" v="3545" actId="1076"/>
          <ac:spMkLst>
            <pc:docMk/>
            <pc:sldMk cId="3644271710" sldId="791"/>
            <ac:spMk id="2" creationId="{97DA4DB1-066B-4CCC-8E68-B854F95CDD2D}"/>
          </ac:spMkLst>
        </pc:spChg>
        <pc:spChg chg="mod">
          <ac:chgData name="B" userId="15117feb-85cc-48f8-9b26-7f6bc22f2f6a" providerId="ADAL" clId="{229FAA95-2D67-4CAE-90FA-6BD86B1F80DB}" dt="2020-08-20T03:49:15.259" v="3573" actId="207"/>
          <ac:spMkLst>
            <pc:docMk/>
            <pc:sldMk cId="3644271710" sldId="791"/>
            <ac:spMk id="8" creationId="{62A97788-6DE9-4EEF-8A5A-37B2C465A479}"/>
          </ac:spMkLst>
        </pc:spChg>
        <pc:spChg chg="add del">
          <ac:chgData name="B" userId="15117feb-85cc-48f8-9b26-7f6bc22f2f6a" providerId="ADAL" clId="{229FAA95-2D67-4CAE-90FA-6BD86B1F80DB}" dt="2020-08-20T03:48:14.125" v="3559"/>
          <ac:spMkLst>
            <pc:docMk/>
            <pc:sldMk cId="3644271710" sldId="791"/>
            <ac:spMk id="9" creationId="{C31F462E-0087-4251-B50C-28024E2F4F5A}"/>
          </ac:spMkLst>
        </pc:spChg>
        <pc:picChg chg="del">
          <ac:chgData name="B" userId="15117feb-85cc-48f8-9b26-7f6bc22f2f6a" providerId="ADAL" clId="{229FAA95-2D67-4CAE-90FA-6BD86B1F80DB}" dt="2020-08-20T03:45:47.066" v="3474" actId="478"/>
          <ac:picMkLst>
            <pc:docMk/>
            <pc:sldMk cId="3644271710" sldId="791"/>
            <ac:picMk id="6" creationId="{D3A2112B-A321-4C52-8C9A-D98CBCCF8DF8}"/>
          </ac:picMkLst>
        </pc:picChg>
        <pc:picChg chg="add mod modCrop">
          <ac:chgData name="B" userId="15117feb-85cc-48f8-9b26-7f6bc22f2f6a" providerId="ADAL" clId="{229FAA95-2D67-4CAE-90FA-6BD86B1F80DB}" dt="2020-08-20T03:47:30.729" v="3550" actId="1076"/>
          <ac:picMkLst>
            <pc:docMk/>
            <pc:sldMk cId="3644271710" sldId="791"/>
            <ac:picMk id="7" creationId="{D82BDC39-37E7-4940-96E2-E29CD7005099}"/>
          </ac:picMkLst>
        </pc:picChg>
        <pc:picChg chg="del mod">
          <ac:chgData name="B" userId="15117feb-85cc-48f8-9b26-7f6bc22f2f6a" providerId="ADAL" clId="{229FAA95-2D67-4CAE-90FA-6BD86B1F80DB}" dt="2020-08-20T03:45:42.326" v="3472" actId="478"/>
          <ac:picMkLst>
            <pc:docMk/>
            <pc:sldMk cId="3644271710" sldId="791"/>
            <ac:picMk id="11" creationId="{F65517F0-2603-4F5C-988B-279060CA365C}"/>
          </ac:picMkLst>
        </pc:picChg>
        <pc:picChg chg="add mod modCrop">
          <ac:chgData name="B" userId="15117feb-85cc-48f8-9b26-7f6bc22f2f6a" providerId="ADAL" clId="{229FAA95-2D67-4CAE-90FA-6BD86B1F80DB}" dt="2020-08-20T04:01:19.602" v="3579" actId="14100"/>
          <ac:picMkLst>
            <pc:docMk/>
            <pc:sldMk cId="3644271710" sldId="791"/>
            <ac:picMk id="12" creationId="{5E16B2CB-8729-497E-A45F-152CE2CF3014}"/>
          </ac:picMkLst>
        </pc:picChg>
      </pc:sldChg>
      <pc:sldChg chg="addSp modSp new mod">
        <pc:chgData name="B" userId="15117feb-85cc-48f8-9b26-7f6bc22f2f6a" providerId="ADAL" clId="{229FAA95-2D67-4CAE-90FA-6BD86B1F80DB}" dt="2020-08-20T20:47:30.853" v="3679" actId="1076"/>
        <pc:sldMkLst>
          <pc:docMk/>
          <pc:sldMk cId="2971078617" sldId="792"/>
        </pc:sldMkLst>
        <pc:spChg chg="mod">
          <ac:chgData name="B" userId="15117feb-85cc-48f8-9b26-7f6bc22f2f6a" providerId="ADAL" clId="{229FAA95-2D67-4CAE-90FA-6BD86B1F80DB}" dt="2020-08-20T20:47:03.158" v="3671" actId="20577"/>
          <ac:spMkLst>
            <pc:docMk/>
            <pc:sldMk cId="2971078617" sldId="792"/>
            <ac:spMk id="2" creationId="{477037E9-33FC-4F43-B3D0-776706588BAB}"/>
          </ac:spMkLst>
        </pc:spChg>
        <pc:spChg chg="mod">
          <ac:chgData name="B" userId="15117feb-85cc-48f8-9b26-7f6bc22f2f6a" providerId="ADAL" clId="{229FAA95-2D67-4CAE-90FA-6BD86B1F80DB}" dt="2020-08-20T20:32:07.131" v="3582"/>
          <ac:spMkLst>
            <pc:docMk/>
            <pc:sldMk cId="2971078617" sldId="792"/>
            <ac:spMk id="4" creationId="{6A5A2EF4-9D48-4896-BDE3-8AF5EBCFC702}"/>
          </ac:spMkLst>
        </pc:spChg>
        <pc:spChg chg="add">
          <ac:chgData name="B" userId="15117feb-85cc-48f8-9b26-7f6bc22f2f6a" providerId="ADAL" clId="{229FAA95-2D67-4CAE-90FA-6BD86B1F80DB}" dt="2020-08-20T20:46:46.283" v="3668"/>
          <ac:spMkLst>
            <pc:docMk/>
            <pc:sldMk cId="2971078617" sldId="792"/>
            <ac:spMk id="5" creationId="{3EA12076-8DB2-42AB-8D03-3F1EB0EDF6C8}"/>
          </ac:spMkLst>
        </pc:spChg>
        <pc:picChg chg="add mod modCrop">
          <ac:chgData name="B" userId="15117feb-85cc-48f8-9b26-7f6bc22f2f6a" providerId="ADAL" clId="{229FAA95-2D67-4CAE-90FA-6BD86B1F80DB}" dt="2020-08-20T20:47:30.853" v="3679" actId="1076"/>
          <ac:picMkLst>
            <pc:docMk/>
            <pc:sldMk cId="2971078617" sldId="792"/>
            <ac:picMk id="7" creationId="{D281E56F-4031-4ECB-B232-54AD704E6CEB}"/>
          </ac:picMkLst>
        </pc:picChg>
      </pc:sldChg>
      <pc:sldChg chg="addSp delSp modSp add mod">
        <pc:chgData name="B" userId="15117feb-85cc-48f8-9b26-7f6bc22f2f6a" providerId="ADAL" clId="{229FAA95-2D67-4CAE-90FA-6BD86B1F80DB}" dt="2020-08-21T12:58:13.867" v="3803" actId="1076"/>
        <pc:sldMkLst>
          <pc:docMk/>
          <pc:sldMk cId="3434472027" sldId="793"/>
        </pc:sldMkLst>
        <pc:spChg chg="mod">
          <ac:chgData name="B" userId="15117feb-85cc-48f8-9b26-7f6bc22f2f6a" providerId="ADAL" clId="{229FAA95-2D67-4CAE-90FA-6BD86B1F80DB}" dt="2020-08-21T12:58:00.578" v="3800" actId="20577"/>
          <ac:spMkLst>
            <pc:docMk/>
            <pc:sldMk cId="3434472027" sldId="793"/>
            <ac:spMk id="2" creationId="{477037E9-33FC-4F43-B3D0-776706588BAB}"/>
          </ac:spMkLst>
        </pc:spChg>
        <pc:picChg chg="del">
          <ac:chgData name="B" userId="15117feb-85cc-48f8-9b26-7f6bc22f2f6a" providerId="ADAL" clId="{229FAA95-2D67-4CAE-90FA-6BD86B1F80DB}" dt="2020-08-20T20:48:29.270" v="3683" actId="478"/>
          <ac:picMkLst>
            <pc:docMk/>
            <pc:sldMk cId="3434472027" sldId="793"/>
            <ac:picMk id="7" creationId="{D281E56F-4031-4ECB-B232-54AD704E6CEB}"/>
          </ac:picMkLst>
        </pc:picChg>
        <pc:picChg chg="add mod modCrop">
          <ac:chgData name="B" userId="15117feb-85cc-48f8-9b26-7f6bc22f2f6a" providerId="ADAL" clId="{229FAA95-2D67-4CAE-90FA-6BD86B1F80DB}" dt="2020-08-20T20:50:05.504" v="3710" actId="1076"/>
          <ac:picMkLst>
            <pc:docMk/>
            <pc:sldMk cId="3434472027" sldId="793"/>
            <ac:picMk id="8" creationId="{A484F787-52A5-4428-80BB-968FE8F3621D}"/>
          </ac:picMkLst>
        </pc:picChg>
        <pc:picChg chg="add mod modCrop">
          <ac:chgData name="B" userId="15117feb-85cc-48f8-9b26-7f6bc22f2f6a" providerId="ADAL" clId="{229FAA95-2D67-4CAE-90FA-6BD86B1F80DB}" dt="2020-08-21T12:58:10.604" v="3802" actId="1076"/>
          <ac:picMkLst>
            <pc:docMk/>
            <pc:sldMk cId="3434472027" sldId="793"/>
            <ac:picMk id="10" creationId="{C3885D54-49D6-4C40-8FA7-F4DC29C2E54C}"/>
          </ac:picMkLst>
        </pc:picChg>
        <pc:picChg chg="add mod modCrop">
          <ac:chgData name="B" userId="15117feb-85cc-48f8-9b26-7f6bc22f2f6a" providerId="ADAL" clId="{229FAA95-2D67-4CAE-90FA-6BD86B1F80DB}" dt="2020-08-21T12:58:08.257" v="3801" actId="1076"/>
          <ac:picMkLst>
            <pc:docMk/>
            <pc:sldMk cId="3434472027" sldId="793"/>
            <ac:picMk id="12" creationId="{5ACA5CC5-DE4A-4654-B076-5180A6055D27}"/>
          </ac:picMkLst>
        </pc:picChg>
        <pc:picChg chg="add mod modCrop">
          <ac:chgData name="B" userId="15117feb-85cc-48f8-9b26-7f6bc22f2f6a" providerId="ADAL" clId="{229FAA95-2D67-4CAE-90FA-6BD86B1F80DB}" dt="2020-08-21T12:58:13.867" v="3803" actId="1076"/>
          <ac:picMkLst>
            <pc:docMk/>
            <pc:sldMk cId="3434472027" sldId="793"/>
            <ac:picMk id="14" creationId="{C8B4B950-78AC-4173-9600-66069C8F92E4}"/>
          </ac:picMkLst>
        </pc:picChg>
      </pc:sldChg>
      <pc:sldChg chg="addSp delSp modSp new mod">
        <pc:chgData name="B" userId="15117feb-85cc-48f8-9b26-7f6bc22f2f6a" providerId="ADAL" clId="{229FAA95-2D67-4CAE-90FA-6BD86B1F80DB}" dt="2020-08-21T12:59:34.245" v="3809" actId="14100"/>
        <pc:sldMkLst>
          <pc:docMk/>
          <pc:sldMk cId="553528506" sldId="794"/>
        </pc:sldMkLst>
        <pc:spChg chg="del mod">
          <ac:chgData name="B" userId="15117feb-85cc-48f8-9b26-7f6bc22f2f6a" providerId="ADAL" clId="{229FAA95-2D67-4CAE-90FA-6BD86B1F80DB}" dt="2020-08-20T21:09:45.634" v="3789" actId="22"/>
          <ac:spMkLst>
            <pc:docMk/>
            <pc:sldMk cId="553528506" sldId="794"/>
            <ac:spMk id="2" creationId="{2F558C2B-7245-4FA2-A186-81CBCC347A70}"/>
          </ac:spMkLst>
        </pc:spChg>
        <pc:spChg chg="mod">
          <ac:chgData name="B" userId="15117feb-85cc-48f8-9b26-7f6bc22f2f6a" providerId="ADAL" clId="{229FAA95-2D67-4CAE-90FA-6BD86B1F80DB}" dt="2020-08-20T21:04:21.496" v="3766"/>
          <ac:spMkLst>
            <pc:docMk/>
            <pc:sldMk cId="553528506" sldId="794"/>
            <ac:spMk id="4" creationId="{EC5B6024-3AC3-44D3-BE09-5E37E07B5301}"/>
          </ac:spMkLst>
        </pc:spChg>
        <pc:picChg chg="add mod ord modCrop">
          <ac:chgData name="B" userId="15117feb-85cc-48f8-9b26-7f6bc22f2f6a" providerId="ADAL" clId="{229FAA95-2D67-4CAE-90FA-6BD86B1F80DB}" dt="2020-08-21T12:59:34.245" v="3809" actId="14100"/>
          <ac:picMkLst>
            <pc:docMk/>
            <pc:sldMk cId="553528506" sldId="794"/>
            <ac:picMk id="6" creationId="{06311F60-6C5E-426C-9713-28992C4CFA2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332"/>
          </a:xfrm>
          <a:prstGeom prst="rect">
            <a:avLst/>
          </a:prstGeom>
        </p:spPr>
        <p:txBody>
          <a:bodyPr vert="horz" lIns="91440" tIns="45720" rIns="91440" bIns="45720" rtlCol="0"/>
          <a:lstStyle>
            <a:lvl1pPr algn="r">
              <a:defRPr sz="1200"/>
            </a:lvl1pPr>
          </a:lstStyle>
          <a:p>
            <a:fld id="{6E3A8D32-36C6-4B09-BCB3-215C06D7D31C}" type="datetimeFigureOut">
              <a:rPr lang="en-US" smtClean="0"/>
              <a:pPr/>
              <a:t>9/28/2020</a:t>
            </a:fld>
            <a:endParaRPr lang="en-US"/>
          </a:p>
        </p:txBody>
      </p:sp>
      <p:sp>
        <p:nvSpPr>
          <p:cNvPr id="4" name="Footer Placeholder 3"/>
          <p:cNvSpPr>
            <a:spLocks noGrp="1"/>
          </p:cNvSpPr>
          <p:nvPr>
            <p:ph type="ftr" sz="quarter" idx="2"/>
          </p:nvPr>
        </p:nvSpPr>
        <p:spPr>
          <a:xfrm>
            <a:off x="0" y="8773169"/>
            <a:ext cx="3037840" cy="461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3169"/>
            <a:ext cx="3037840" cy="461332"/>
          </a:xfrm>
          <a:prstGeom prst="rect">
            <a:avLst/>
          </a:prstGeom>
        </p:spPr>
        <p:txBody>
          <a:bodyPr vert="horz" lIns="91440" tIns="45720" rIns="91440" bIns="45720" rtlCol="0" anchor="b"/>
          <a:lstStyle>
            <a:lvl1pPr algn="r">
              <a:defRPr sz="1200"/>
            </a:lvl1pPr>
          </a:lstStyle>
          <a:p>
            <a:fld id="{11C474EC-94D2-4C30-A981-A59D4948AB91}" type="slidenum">
              <a:rPr lang="en-US" smtClean="0"/>
              <a:pPr/>
              <a:t>‹#›</a:t>
            </a:fld>
            <a:endParaRPr lang="en-US"/>
          </a:p>
        </p:txBody>
      </p:sp>
    </p:spTree>
    <p:extLst>
      <p:ext uri="{BB962C8B-B14F-4D97-AF65-F5344CB8AC3E}">
        <p14:creationId xmlns:p14="http://schemas.microsoft.com/office/powerpoint/2010/main" val="44268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03B070B-BDF4-46F4-8151-05E78C69BB0A}" type="datetimeFigureOut">
              <a:rPr lang="en-US"/>
              <a:pPr>
                <a:defRPr/>
              </a:pPr>
              <a:t>9/28/2020</a:t>
            </a:fld>
            <a:endParaRPr lang="en-US"/>
          </a:p>
        </p:txBody>
      </p:sp>
      <p:sp>
        <p:nvSpPr>
          <p:cNvPr id="4" name="Slide Image Placeholder 3"/>
          <p:cNvSpPr>
            <a:spLocks noGrp="1" noRot="1" noChangeAspect="1"/>
          </p:cNvSpPr>
          <p:nvPr>
            <p:ph type="sldImg" idx="2"/>
          </p:nvPr>
        </p:nvSpPr>
        <p:spPr>
          <a:xfrm>
            <a:off x="1196975" y="692150"/>
            <a:ext cx="4616450"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F0FD1F9-7C04-42FC-9249-3609A85DCB89}" type="slidenum">
              <a:rPr lang="en-US"/>
              <a:pPr>
                <a:defRPr/>
              </a:pPr>
              <a:t>‹#›</a:t>
            </a:fld>
            <a:endParaRPr lang="en-US"/>
          </a:p>
        </p:txBody>
      </p:sp>
    </p:spTree>
    <p:extLst>
      <p:ext uri="{BB962C8B-B14F-4D97-AF65-F5344CB8AC3E}">
        <p14:creationId xmlns:p14="http://schemas.microsoft.com/office/powerpoint/2010/main" val="3603854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0FD1F9-7C04-42FC-9249-3609A85DCB89}" type="slidenum">
              <a:rPr lang="en-US" smtClean="0"/>
              <a:pPr>
                <a:defRPr/>
              </a:pPr>
              <a:t>1</a:t>
            </a:fld>
            <a:endParaRPr lang="en-US"/>
          </a:p>
        </p:txBody>
      </p:sp>
    </p:spTree>
    <p:extLst>
      <p:ext uri="{BB962C8B-B14F-4D97-AF65-F5344CB8AC3E}">
        <p14:creationId xmlns:p14="http://schemas.microsoft.com/office/powerpoint/2010/main" val="428849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apple-system"/>
              </a:rPr>
              <a:t>Example: Coffee and lung cancer.</a:t>
            </a:r>
            <a:r>
              <a:rPr lang="en-US" b="0" i="0" dirty="0">
                <a:solidFill>
                  <a:srgbClr val="000000"/>
                </a:solidFill>
                <a:effectLst/>
                <a:latin typeface="-apple-system"/>
              </a:rPr>
              <a:t> Studies in the 1960’s showed that coffee drinkers had higher rates of lung cancer than those who did not drink coffee. Because of this, some people identified coffee as a cause of lung cancer. But coffee does not cause lung cancer. The analysis contained a confounding factor—smoking. In those days, coffee drinkers were also likely to have been smokers, and smoking does cause lung cancer. Coffee drinking was associated with lung cancer, but it did not cause the disease.</a:t>
            </a:r>
            <a:endParaRPr lang="en-US" dirty="0"/>
          </a:p>
        </p:txBody>
      </p:sp>
      <p:sp>
        <p:nvSpPr>
          <p:cNvPr id="4" name="Slide Number Placeholder 3"/>
          <p:cNvSpPr>
            <a:spLocks noGrp="1"/>
          </p:cNvSpPr>
          <p:nvPr>
            <p:ph type="sldNum" sz="quarter" idx="5"/>
          </p:nvPr>
        </p:nvSpPr>
        <p:spPr/>
        <p:txBody>
          <a:bodyPr/>
          <a:lstStyle/>
          <a:p>
            <a:pPr>
              <a:defRPr/>
            </a:pPr>
            <a:fld id="{0F0FD1F9-7C04-42FC-9249-3609A85DCB89}" type="slidenum">
              <a:rPr lang="en-US" smtClean="0"/>
              <a:pPr>
                <a:defRPr/>
              </a:pPr>
              <a:t>10</a:t>
            </a:fld>
            <a:endParaRPr lang="en-US"/>
          </a:p>
        </p:txBody>
      </p:sp>
    </p:spTree>
    <p:extLst>
      <p:ext uri="{BB962C8B-B14F-4D97-AF65-F5344CB8AC3E}">
        <p14:creationId xmlns:p14="http://schemas.microsoft.com/office/powerpoint/2010/main" val="869032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apple-system"/>
              </a:rPr>
              <a:t>Example: Coffee and lung cancer.</a:t>
            </a:r>
            <a:r>
              <a:rPr lang="en-US" b="0" i="0" dirty="0">
                <a:solidFill>
                  <a:srgbClr val="000000"/>
                </a:solidFill>
                <a:effectLst/>
                <a:latin typeface="-apple-system"/>
              </a:rPr>
              <a:t> Studies in the 1960’s showed that coffee drinkers had higher rates of lung cancer than those who did not drink coffee. Because of this, some people identified coffee as a cause of lung cancer. But coffee does not cause lung cancer. The analysis contained a confounding factor—smoking. In those days, coffee drinkers were also likely to have been smokers, and smoking does cause lung cancer. Coffee drinking was associated with lung cancer, but it did not cause the disease.</a:t>
            </a:r>
            <a:endParaRPr lang="en-US" dirty="0"/>
          </a:p>
        </p:txBody>
      </p:sp>
      <p:sp>
        <p:nvSpPr>
          <p:cNvPr id="4" name="Slide Number Placeholder 3"/>
          <p:cNvSpPr>
            <a:spLocks noGrp="1"/>
          </p:cNvSpPr>
          <p:nvPr>
            <p:ph type="sldNum" sz="quarter" idx="5"/>
          </p:nvPr>
        </p:nvSpPr>
        <p:spPr/>
        <p:txBody>
          <a:bodyPr/>
          <a:lstStyle/>
          <a:p>
            <a:pPr>
              <a:defRPr/>
            </a:pPr>
            <a:fld id="{0F0FD1F9-7C04-42FC-9249-3609A85DCB89}" type="slidenum">
              <a:rPr lang="en-US" smtClean="0"/>
              <a:pPr>
                <a:defRPr/>
              </a:pPr>
              <a:t>11</a:t>
            </a:fld>
            <a:endParaRPr lang="en-US"/>
          </a:p>
        </p:txBody>
      </p:sp>
    </p:spTree>
    <p:extLst>
      <p:ext uri="{BB962C8B-B14F-4D97-AF65-F5344CB8AC3E}">
        <p14:creationId xmlns:p14="http://schemas.microsoft.com/office/powerpoint/2010/main" val="97126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apple-system"/>
              </a:rPr>
              <a:t>Example: Coffee and lung cancer.</a:t>
            </a:r>
            <a:r>
              <a:rPr lang="en-US" b="0" i="0" dirty="0">
                <a:solidFill>
                  <a:srgbClr val="000000"/>
                </a:solidFill>
                <a:effectLst/>
                <a:latin typeface="-apple-system"/>
              </a:rPr>
              <a:t> Studies in the 1960’s showed that coffee drinkers had higher rates of lung cancer than those who did not drink coffee. Because of this, some people identified coffee as a cause of lung cancer. But coffee does not cause lung cancer. The analysis contained a confounding factor—smoking. In those days, coffee drinkers were also likely to have been smokers, and smoking does cause lung cancer. Coffee drinking was associated with lung cancer, but it did not cause the disease.</a:t>
            </a:r>
            <a:endParaRPr lang="en-US" dirty="0"/>
          </a:p>
        </p:txBody>
      </p:sp>
      <p:sp>
        <p:nvSpPr>
          <p:cNvPr id="4" name="Slide Number Placeholder 3"/>
          <p:cNvSpPr>
            <a:spLocks noGrp="1"/>
          </p:cNvSpPr>
          <p:nvPr>
            <p:ph type="sldNum" sz="quarter" idx="5"/>
          </p:nvPr>
        </p:nvSpPr>
        <p:spPr/>
        <p:txBody>
          <a:bodyPr/>
          <a:lstStyle/>
          <a:p>
            <a:pPr>
              <a:defRPr/>
            </a:pPr>
            <a:fld id="{0F0FD1F9-7C04-42FC-9249-3609A85DCB89}" type="slidenum">
              <a:rPr lang="en-US" smtClean="0"/>
              <a:pPr>
                <a:defRPr/>
              </a:pPr>
              <a:t>12</a:t>
            </a:fld>
            <a:endParaRPr lang="en-US"/>
          </a:p>
        </p:txBody>
      </p:sp>
    </p:spTree>
    <p:extLst>
      <p:ext uri="{BB962C8B-B14F-4D97-AF65-F5344CB8AC3E}">
        <p14:creationId xmlns:p14="http://schemas.microsoft.com/office/powerpoint/2010/main" val="2737515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Texas_Tech_Campus_Entrance.jpg"/>
          <p:cNvPicPr>
            <a:picLocks noChangeAspect="1"/>
          </p:cNvPicPr>
          <p:nvPr userDrawn="1"/>
        </p:nvPicPr>
        <p:blipFill>
          <a:blip r:embed="rId2" cstate="email">
            <a:lum bright="80000" contrast="-70000"/>
            <a:extLst>
              <a:ext uri="{28A0092B-C50C-407E-A947-70E740481C1C}">
                <a14:useLocalDpi xmlns:a14="http://schemas.microsoft.com/office/drawing/2010/main"/>
              </a:ext>
            </a:extLst>
          </a:blip>
          <a:srcRect/>
          <a:stretch>
            <a:fillRect/>
          </a:stretch>
        </p:blipFill>
        <p:spPr bwMode="auto">
          <a:xfrm>
            <a:off x="0" y="1143000"/>
            <a:ext cx="914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userDrawn="1"/>
        </p:nvSpPr>
        <p:spPr>
          <a:xfrm>
            <a:off x="0" y="5957887"/>
            <a:ext cx="9144000" cy="9001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6" name="Straight Connector 5"/>
          <p:cNvCxnSpPr/>
          <p:nvPr/>
        </p:nvCxnSpPr>
        <p:spPr>
          <a:xfrm>
            <a:off x="0" y="5938836"/>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6781"/>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219200"/>
            <a:ext cx="7772400" cy="1600200"/>
          </a:xfrm>
        </p:spPr>
        <p:txBody>
          <a:bodyPr/>
          <a:lstStyle>
            <a:lvl1pPr>
              <a:defRPr>
                <a:solidFill>
                  <a:schemeClr val="tx1">
                    <a:lumMod val="95000"/>
                    <a:lumOff val="5000"/>
                  </a:schemeClr>
                </a:solidFill>
              </a:defRPr>
            </a:lvl1pPr>
          </a:lstStyle>
          <a:p>
            <a:r>
              <a:rPr lang="en-US" dirty="0"/>
              <a:t>Click to edit Master title style</a:t>
            </a:r>
          </a:p>
        </p:txBody>
      </p:sp>
      <p:sp>
        <p:nvSpPr>
          <p:cNvPr id="3" name="Subtitle 2"/>
          <p:cNvSpPr>
            <a:spLocks noGrp="1"/>
          </p:cNvSpPr>
          <p:nvPr>
            <p:ph type="subTitle" idx="1"/>
          </p:nvPr>
        </p:nvSpPr>
        <p:spPr>
          <a:xfrm>
            <a:off x="1371600" y="2971800"/>
            <a:ext cx="6400800" cy="2590800"/>
          </a:xfrm>
        </p:spPr>
        <p:txBody>
          <a:bodyPr>
            <a:noAutofit/>
          </a:bodyPr>
          <a:lstStyle>
            <a:lvl1pPr marL="0" indent="0" algn="ctr">
              <a:buNone/>
              <a:defRPr lang="en-US" sz="900" baseline="0"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3" descr="C:\Documents and Settings\Shad\Desktop\PNG - transparent background\TTU_DblT_c4C.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74095" y="87765"/>
            <a:ext cx="594288" cy="69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7" descr="TTU 2 Title Page_logo"/>
          <p:cNvPicPr>
            <a:picLocks noChangeAspect="1" noChangeArrowheads="1"/>
          </p:cNvPicPr>
          <p:nvPr userDrawn="1"/>
        </p:nvPicPr>
        <p:blipFill rotWithShape="1">
          <a:blip r:embed="rId4" cstate="email">
            <a:extLst>
              <a:ext uri="{BEBA8EAE-BF5A-486C-A8C5-ECC9F3942E4B}">
                <a14:imgProps xmlns:a14="http://schemas.microsoft.com/office/drawing/2010/main">
                  <a14:imgLayer r:embed="rId5">
                    <a14:imgEffect>
                      <a14:backgroundRemoval t="0" b="99296" l="0" r="100000"/>
                    </a14:imgEffect>
                  </a14:imgLayer>
                </a14:imgProps>
              </a:ext>
              <a:ext uri="{28A0092B-C50C-407E-A947-70E740481C1C}">
                <a14:useLocalDpi xmlns:a14="http://schemas.microsoft.com/office/drawing/2010/main"/>
              </a:ext>
            </a:extLst>
          </a:blip>
          <a:srcRect/>
          <a:stretch/>
        </p:blipFill>
        <p:spPr bwMode="auto">
          <a:xfrm>
            <a:off x="70758" y="87765"/>
            <a:ext cx="622337" cy="7357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762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p:cNvSpPr/>
          <p:nvPr userDrawn="1"/>
        </p:nvSpPr>
        <p:spPr>
          <a:xfrm>
            <a:off x="0" y="5957887"/>
            <a:ext cx="9144000" cy="9001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6" name="Straight Connector 5"/>
          <p:cNvCxnSpPr/>
          <p:nvPr/>
        </p:nvCxnSpPr>
        <p:spPr>
          <a:xfrm>
            <a:off x="0" y="5938836"/>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6781"/>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219200"/>
            <a:ext cx="7772400" cy="1600200"/>
          </a:xfrm>
        </p:spPr>
        <p:txBody>
          <a:bodyPr/>
          <a:lstStyle>
            <a:lvl1pPr>
              <a:defRPr>
                <a:solidFill>
                  <a:schemeClr val="tx1">
                    <a:lumMod val="95000"/>
                    <a:lumOff val="5000"/>
                  </a:schemeClr>
                </a:solidFill>
              </a:defRPr>
            </a:lvl1pPr>
          </a:lstStyle>
          <a:p>
            <a:r>
              <a:rPr lang="en-US" dirty="0"/>
              <a:t>Click to edit Master title style</a:t>
            </a:r>
          </a:p>
        </p:txBody>
      </p:sp>
      <p:sp>
        <p:nvSpPr>
          <p:cNvPr id="3" name="Subtitle 2"/>
          <p:cNvSpPr>
            <a:spLocks noGrp="1"/>
          </p:cNvSpPr>
          <p:nvPr>
            <p:ph type="subTitle" idx="1"/>
          </p:nvPr>
        </p:nvSpPr>
        <p:spPr>
          <a:xfrm>
            <a:off x="1371600" y="2971800"/>
            <a:ext cx="6400800" cy="2590800"/>
          </a:xfrm>
        </p:spPr>
        <p:txBody>
          <a:bodyPr>
            <a:noAutofit/>
          </a:bodyPr>
          <a:lstStyle>
            <a:lvl1pPr marL="0" indent="0" algn="ctr">
              <a:buNone/>
              <a:defRPr lang="en-US" sz="900" baseline="0"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3" descr="C:\Documents and Settings\Shad\Desktop\PNG - transparent background\TTU_DblT_c4C.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74095" y="87765"/>
            <a:ext cx="594288" cy="69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7" descr="TTU 2 Title Page_logo"/>
          <p:cNvPicPr>
            <a:picLocks noChangeAspect="1" noChangeArrowheads="1"/>
          </p:cNvPicPr>
          <p:nvPr userDrawn="1"/>
        </p:nvPicPr>
        <p:blipFill rotWithShape="1">
          <a:blip r:embed="rId3" cstate="email">
            <a:extLst>
              <a:ext uri="{BEBA8EAE-BF5A-486C-A8C5-ECC9F3942E4B}">
                <a14:imgProps xmlns:a14="http://schemas.microsoft.com/office/drawing/2010/main">
                  <a14:imgLayer r:embed="rId4">
                    <a14:imgEffect>
                      <a14:backgroundRemoval t="0" b="99296" l="0" r="100000"/>
                    </a14:imgEffect>
                  </a14:imgLayer>
                </a14:imgProps>
              </a:ext>
              <a:ext uri="{28A0092B-C50C-407E-A947-70E740481C1C}">
                <a14:useLocalDpi xmlns:a14="http://schemas.microsoft.com/office/drawing/2010/main"/>
              </a:ext>
            </a:extLst>
          </a:blip>
          <a:srcRect/>
          <a:stretch/>
        </p:blipFill>
        <p:spPr bwMode="auto">
          <a:xfrm>
            <a:off x="70758" y="87765"/>
            <a:ext cx="622337" cy="7357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images-1.jpg"/>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0" y="971081"/>
            <a:ext cx="9144000" cy="4915840"/>
          </a:xfrm>
          <a:prstGeom prst="rect">
            <a:avLst/>
          </a:prstGeom>
        </p:spPr>
      </p:pic>
    </p:spTree>
    <p:extLst>
      <p:ext uri="{BB962C8B-B14F-4D97-AF65-F5344CB8AC3E}">
        <p14:creationId xmlns:p14="http://schemas.microsoft.com/office/powerpoint/2010/main" val="138687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6616701"/>
            <a:ext cx="9144000" cy="2413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lumMod val="95000"/>
                </a:prstClr>
              </a:solidFill>
            </a:endParaRPr>
          </a:p>
        </p:txBody>
      </p:sp>
      <p:cxnSp>
        <p:nvCxnSpPr>
          <p:cNvPr id="9" name="Straight Connector 8"/>
          <p:cNvCxnSpPr/>
          <p:nvPr userDrawn="1"/>
        </p:nvCxnSpPr>
        <p:spPr>
          <a:xfrm>
            <a:off x="0" y="6616700"/>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Rectangle 12"/>
          <p:cNvSpPr>
            <a:spLocks noChangeArrowheads="1"/>
          </p:cNvSpPr>
          <p:nvPr userDrawn="1"/>
        </p:nvSpPr>
        <p:spPr bwMode="auto">
          <a:xfrm>
            <a:off x="923926" y="6610758"/>
            <a:ext cx="72961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n-US" sz="1200" dirty="0">
                <a:solidFill>
                  <a:srgbClr val="F2F2F2"/>
                </a:solidFill>
                <a:latin typeface="Times New Roman" pitchFamily="18" charset="0"/>
                <a:cs typeface="Times New Roman" pitchFamily="18" charset="0"/>
              </a:rPr>
              <a:t>Whitacre College of Engineering - Texas Tech University</a:t>
            </a:r>
          </a:p>
        </p:txBody>
      </p:sp>
      <p:sp>
        <p:nvSpPr>
          <p:cNvPr id="3" name="Content Placeholder 2"/>
          <p:cNvSpPr>
            <a:spLocks noGrp="1"/>
          </p:cNvSpPr>
          <p:nvPr>
            <p:ph idx="1"/>
          </p:nvPr>
        </p:nvSpPr>
        <p:spPr>
          <a:xfrm>
            <a:off x="693095" y="1066800"/>
            <a:ext cx="8026647"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11"/>
          </p:nvPr>
        </p:nvSpPr>
        <p:spPr>
          <a:xfrm>
            <a:off x="8489949" y="6626226"/>
            <a:ext cx="654051" cy="241300"/>
          </a:xfrm>
        </p:spPr>
        <p:txBody>
          <a:bodyPr/>
          <a:lstStyle>
            <a:lvl1pPr>
              <a:defRPr>
                <a:solidFill>
                  <a:prstClr val="white">
                    <a:lumMod val="95000"/>
                  </a:prstClr>
                </a:solidFill>
              </a:defRPr>
            </a:lvl1pPr>
          </a:lstStyle>
          <a:p>
            <a:pPr>
              <a:defRPr/>
            </a:pPr>
            <a:fld id="{13B18A8D-AB88-4BA3-B436-48639E309B0B}" type="slidenum">
              <a:rPr lang="en-US"/>
              <a:pPr>
                <a:defRPr/>
              </a:pPr>
              <a:t>‹#›</a:t>
            </a:fld>
            <a:endParaRPr lang="en-US" dirty="0"/>
          </a:p>
        </p:txBody>
      </p:sp>
      <p:sp>
        <p:nvSpPr>
          <p:cNvPr id="15" name="Rectangle 14"/>
          <p:cNvSpPr/>
          <p:nvPr userDrawn="1"/>
        </p:nvSpPr>
        <p:spPr>
          <a:xfrm>
            <a:off x="0" y="0"/>
            <a:ext cx="9144000"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p:cNvCxnSpPr/>
          <p:nvPr userDrawn="1"/>
        </p:nvCxnSpPr>
        <p:spPr>
          <a:xfrm>
            <a:off x="0" y="914400"/>
            <a:ext cx="9144000" cy="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923926" y="38407"/>
            <a:ext cx="7296151" cy="817460"/>
          </a:xfrm>
        </p:spPr>
        <p:txBody>
          <a:bodyPr/>
          <a:lstStyle>
            <a:lvl1pPr>
              <a:defRPr sz="3600">
                <a:latin typeface="Arial"/>
                <a:cs typeface="Arial"/>
              </a:defRPr>
            </a:lvl1pPr>
          </a:lstStyle>
          <a:p>
            <a:r>
              <a:rPr lang="en-US" dirty="0"/>
              <a:t>Click to edit Master title style</a:t>
            </a:r>
          </a:p>
        </p:txBody>
      </p:sp>
      <p:pic>
        <p:nvPicPr>
          <p:cNvPr id="19" name="Picture 5" descr="http://www.orgs.ttu.edu/humanfactorssociety/files/TTU_CoatOfArms_4Crvs.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9724" y="48471"/>
            <a:ext cx="572419" cy="81746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C:\Documents and Settings\Shad\Desktop\PNG - transparent background\TTU_DblT_c4C.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74095" y="87765"/>
            <a:ext cx="594288" cy="69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9101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0"/>
            <a:ext cx="7620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769906" y="1066801"/>
            <a:ext cx="8221695" cy="505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 y="6172201"/>
            <a:ext cx="88392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595959"/>
                </a:solidFill>
                <a:latin typeface="Times New Roman" pitchFamily="18" charset="0"/>
                <a:cs typeface="Times New Roman" pitchFamily="18" charset="0"/>
              </a:defRPr>
            </a:lvl1pPr>
          </a:lstStyle>
          <a:p>
            <a:pPr>
              <a:defRPr/>
            </a:pPr>
            <a:endParaRPr lang="en-US"/>
          </a:p>
        </p:txBody>
      </p:sp>
      <p:sp>
        <p:nvSpPr>
          <p:cNvPr id="4" name="Date Placeholder 3"/>
          <p:cNvSpPr>
            <a:spLocks noGrp="1"/>
          </p:cNvSpPr>
          <p:nvPr>
            <p:ph type="dt" sz="half" idx="2"/>
          </p:nvPr>
        </p:nvSpPr>
        <p:spPr>
          <a:xfrm>
            <a:off x="0" y="6553200"/>
            <a:ext cx="914400" cy="304800"/>
          </a:xfrm>
          <a:prstGeom prst="rect">
            <a:avLst/>
          </a:prstGeom>
        </p:spPr>
        <p:txBody>
          <a:bodyPr vert="horz" lIns="91440" tIns="45720" rIns="91440" bIns="45720" rtlCol="0" anchor="ctr"/>
          <a:lstStyle>
            <a:lvl1pPr algn="l" fontAlgn="auto">
              <a:spcBef>
                <a:spcPts val="0"/>
              </a:spcBef>
              <a:spcAft>
                <a:spcPts val="0"/>
              </a:spcAft>
              <a:defRPr sz="1200" b="0">
                <a:solidFill>
                  <a:schemeClr val="bg1">
                    <a:lumMod val="95000"/>
                  </a:schemeClr>
                </a:solidFill>
                <a:latin typeface="Times New Roman" pitchFamily="18" charset="0"/>
                <a:cs typeface="Times New Roman" pitchFamily="18" charset="0"/>
              </a:defRPr>
            </a:lvl1pPr>
          </a:lstStyle>
          <a:p>
            <a:pPr>
              <a:defRPr/>
            </a:pPr>
            <a:fld id="{CEA15AF2-2A42-4461-B422-F0F9E2946555}" type="datetime1">
              <a:rPr lang="en-US" smtClean="0"/>
              <a:pPr>
                <a:defRPr/>
              </a:pPr>
              <a:t>9/28/2020</a:t>
            </a:fld>
            <a:endParaRPr lang="en-US" dirty="0"/>
          </a:p>
        </p:txBody>
      </p:sp>
      <p:sp>
        <p:nvSpPr>
          <p:cNvPr id="6" name="Slide Number Placeholder 5"/>
          <p:cNvSpPr>
            <a:spLocks noGrp="1"/>
          </p:cNvSpPr>
          <p:nvPr>
            <p:ph type="sldNum" sz="quarter" idx="4"/>
          </p:nvPr>
        </p:nvSpPr>
        <p:spPr>
          <a:xfrm>
            <a:off x="7924800" y="6553200"/>
            <a:ext cx="1219200" cy="304800"/>
          </a:xfrm>
          <a:prstGeom prst="rect">
            <a:avLst/>
          </a:prstGeom>
        </p:spPr>
        <p:txBody>
          <a:bodyPr vert="horz" lIns="91440" tIns="45720" rIns="91440" bIns="45720" rtlCol="0" anchor="ctr"/>
          <a:lstStyle>
            <a:lvl1pPr algn="r" fontAlgn="auto">
              <a:spcBef>
                <a:spcPts val="0"/>
              </a:spcBef>
              <a:spcAft>
                <a:spcPts val="0"/>
              </a:spcAft>
              <a:defRPr sz="1200" b="1">
                <a:solidFill>
                  <a:schemeClr val="bg1">
                    <a:lumMod val="95000"/>
                  </a:schemeClr>
                </a:solidFill>
                <a:latin typeface="Times New Roman" pitchFamily="18" charset="0"/>
                <a:cs typeface="Times New Roman" pitchFamily="18" charset="0"/>
              </a:defRPr>
            </a:lvl1pPr>
          </a:lstStyle>
          <a:p>
            <a:pPr>
              <a:defRPr/>
            </a:pPr>
            <a:fld id="{C266D7DE-B6B2-4E56-915E-660969AABB3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90" r:id="rId2"/>
    <p:sldLayoutId id="2147483689" r:id="rId3"/>
  </p:sldLayoutIdLst>
  <p:hf hdr="0" ftr="0"/>
  <p:txStyles>
    <p:titleStyle>
      <a:lvl1pPr algn="ctr" rtl="0" eaLnBrk="0" fontAlgn="base" hangingPunct="0">
        <a:spcBef>
          <a:spcPct val="0"/>
        </a:spcBef>
        <a:spcAft>
          <a:spcPct val="0"/>
        </a:spcAft>
        <a:defRPr sz="4000" kern="1200">
          <a:solidFill>
            <a:srgbClr val="F2F2F2"/>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a:solidFill>
            <a:srgbClr val="F2F2F2"/>
          </a:solidFill>
          <a:latin typeface="Times New Roman" pitchFamily="18" charset="0"/>
          <a:cs typeface="Times New Roman" pitchFamily="18" charset="0"/>
        </a:defRPr>
      </a:lvl2pPr>
      <a:lvl3pPr algn="ctr" rtl="0" eaLnBrk="0" fontAlgn="base" hangingPunct="0">
        <a:spcBef>
          <a:spcPct val="0"/>
        </a:spcBef>
        <a:spcAft>
          <a:spcPct val="0"/>
        </a:spcAft>
        <a:defRPr sz="4000">
          <a:solidFill>
            <a:srgbClr val="F2F2F2"/>
          </a:solidFill>
          <a:latin typeface="Times New Roman" pitchFamily="18" charset="0"/>
          <a:cs typeface="Times New Roman" pitchFamily="18" charset="0"/>
        </a:defRPr>
      </a:lvl3pPr>
      <a:lvl4pPr algn="ctr" rtl="0" eaLnBrk="0" fontAlgn="base" hangingPunct="0">
        <a:spcBef>
          <a:spcPct val="0"/>
        </a:spcBef>
        <a:spcAft>
          <a:spcPct val="0"/>
        </a:spcAft>
        <a:defRPr sz="4000">
          <a:solidFill>
            <a:srgbClr val="F2F2F2"/>
          </a:solidFill>
          <a:latin typeface="Times New Roman" pitchFamily="18" charset="0"/>
          <a:cs typeface="Times New Roman" pitchFamily="18" charset="0"/>
        </a:defRPr>
      </a:lvl4pPr>
      <a:lvl5pPr algn="ctr" rtl="0" eaLnBrk="0" fontAlgn="base" hangingPunct="0">
        <a:spcBef>
          <a:spcPct val="0"/>
        </a:spcBef>
        <a:spcAft>
          <a:spcPct val="0"/>
        </a:spcAft>
        <a:defRPr sz="4000">
          <a:solidFill>
            <a:srgbClr val="F2F2F2"/>
          </a:solidFill>
          <a:latin typeface="Times New Roman" pitchFamily="18" charset="0"/>
          <a:cs typeface="Times New Roman" pitchFamily="18" charset="0"/>
        </a:defRPr>
      </a:lvl5pPr>
      <a:lvl6pPr marL="457200" algn="ctr" rtl="0" eaLnBrk="1" fontAlgn="base" hangingPunct="1">
        <a:spcBef>
          <a:spcPct val="0"/>
        </a:spcBef>
        <a:spcAft>
          <a:spcPct val="0"/>
        </a:spcAft>
        <a:defRPr sz="4000">
          <a:solidFill>
            <a:srgbClr val="F2F2F2"/>
          </a:solidFill>
          <a:latin typeface="Times New Roman" pitchFamily="18" charset="0"/>
          <a:cs typeface="Times New Roman" pitchFamily="18" charset="0"/>
        </a:defRPr>
      </a:lvl6pPr>
      <a:lvl7pPr marL="914400" algn="ctr" rtl="0" eaLnBrk="1" fontAlgn="base" hangingPunct="1">
        <a:spcBef>
          <a:spcPct val="0"/>
        </a:spcBef>
        <a:spcAft>
          <a:spcPct val="0"/>
        </a:spcAft>
        <a:defRPr sz="4000">
          <a:solidFill>
            <a:srgbClr val="F2F2F2"/>
          </a:solidFill>
          <a:latin typeface="Times New Roman" pitchFamily="18" charset="0"/>
          <a:cs typeface="Times New Roman" pitchFamily="18" charset="0"/>
        </a:defRPr>
      </a:lvl7pPr>
      <a:lvl8pPr marL="1371600" algn="ctr" rtl="0" eaLnBrk="1" fontAlgn="base" hangingPunct="1">
        <a:spcBef>
          <a:spcPct val="0"/>
        </a:spcBef>
        <a:spcAft>
          <a:spcPct val="0"/>
        </a:spcAft>
        <a:defRPr sz="4000">
          <a:solidFill>
            <a:srgbClr val="F2F2F2"/>
          </a:solidFill>
          <a:latin typeface="Times New Roman" pitchFamily="18" charset="0"/>
          <a:cs typeface="Times New Roman" pitchFamily="18" charset="0"/>
        </a:defRPr>
      </a:lvl8pPr>
      <a:lvl9pPr marL="1828800" algn="ctr" rtl="0" eaLnBrk="1" fontAlgn="base" hangingPunct="1">
        <a:spcBef>
          <a:spcPct val="0"/>
        </a:spcBef>
        <a:spcAft>
          <a:spcPct val="0"/>
        </a:spcAft>
        <a:defRPr sz="4000">
          <a:solidFill>
            <a:srgbClr val="F2F2F2"/>
          </a:solidFill>
          <a:latin typeface="Times New Roman" pitchFamily="18" charset="0"/>
          <a:cs typeface="Times New Roman" pitchFamily="18" charset="0"/>
        </a:defRPr>
      </a:lvl9pPr>
    </p:titleStyle>
    <p:bodyStyle>
      <a:lvl1pPr marL="284163"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1pPr>
      <a:lvl2pPr marL="51435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2pPr>
      <a:lvl3pPr marL="744538"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3pPr>
      <a:lvl4pPr marL="102870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4pPr>
      <a:lvl5pPr marL="1311275"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Monty_Hall_proble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video" Target="https://www.youtube.com/embed/Xp6V_lO1ZKA?feature=oembed" TargetMode="External"/><Relationship Id="rId4" Type="http://schemas.openxmlformats.org/officeDocument/2006/relationships/hyperlink" Target="https://youtu.be/Xp6V_lO1ZKA"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1Sa2v7kVEc0"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4699"/>
            <a:ext cx="9144000" cy="4762221"/>
          </a:xfrm>
          <a:effectLst/>
        </p:spPr>
        <p:txBody>
          <a:bodyPr/>
          <a:lstStyle/>
          <a:p>
            <a:r>
              <a:rPr lang="en-US" sz="4400" b="1" dirty="0">
                <a:solidFill>
                  <a:srgbClr val="B30000"/>
                </a:solidFill>
                <a:latin typeface="Arial" panose="020B0604020202020204" pitchFamily="34" charset="0"/>
                <a:cs typeface="Arial" panose="020B0604020202020204" pitchFamily="34" charset="0"/>
              </a:rPr>
              <a:t>ENGR 1330</a:t>
            </a:r>
            <a:br>
              <a:rPr lang="en-US" sz="4400" b="1" dirty="0">
                <a:solidFill>
                  <a:srgbClr val="B30000"/>
                </a:solidFill>
                <a:latin typeface="Arial" panose="020B0604020202020204" pitchFamily="34" charset="0"/>
                <a:cs typeface="Arial" panose="020B0604020202020204" pitchFamily="34" charset="0"/>
              </a:rPr>
            </a:br>
            <a:r>
              <a:rPr lang="en-US" sz="4400" b="1" dirty="0">
                <a:solidFill>
                  <a:srgbClr val="B30000"/>
                </a:solidFill>
                <a:latin typeface="Arial" panose="020B0604020202020204" pitchFamily="34" charset="0"/>
                <a:cs typeface="Arial" panose="020B0604020202020204" pitchFamily="34" charset="0"/>
              </a:rPr>
              <a:t>Computational Thinking with</a:t>
            </a:r>
            <a:br>
              <a:rPr lang="en-US" sz="4400" b="1" dirty="0">
                <a:solidFill>
                  <a:srgbClr val="B30000"/>
                </a:solidFill>
                <a:latin typeface="Arial" panose="020B0604020202020204" pitchFamily="34" charset="0"/>
                <a:cs typeface="Arial" panose="020B0604020202020204" pitchFamily="34" charset="0"/>
              </a:rPr>
            </a:br>
            <a:r>
              <a:rPr lang="en-US" sz="4400" b="1" dirty="0">
                <a:solidFill>
                  <a:srgbClr val="B30000"/>
                </a:solidFill>
                <a:latin typeface="Arial" panose="020B0604020202020204" pitchFamily="34" charset="0"/>
                <a:cs typeface="Arial" panose="020B0604020202020204" pitchFamily="34" charset="0"/>
              </a:rPr>
              <a:t>Data Science</a:t>
            </a:r>
            <a:br>
              <a:rPr lang="en-US" sz="3200" b="1" dirty="0">
                <a:solidFill>
                  <a:srgbClr val="B30000"/>
                </a:solidFill>
                <a:latin typeface="Arial" panose="020B0604020202020204" pitchFamily="34" charset="0"/>
                <a:cs typeface="Arial" panose="020B0604020202020204" pitchFamily="34" charset="0"/>
              </a:rPr>
            </a:br>
            <a:br>
              <a:rPr lang="en-US" sz="3200" b="1" dirty="0">
                <a:solidFill>
                  <a:srgbClr val="B30000"/>
                </a:solidFill>
                <a:latin typeface="Arial" panose="020B0604020202020204" pitchFamily="34" charset="0"/>
                <a:cs typeface="Arial" panose="020B0604020202020204" pitchFamily="34" charset="0"/>
              </a:rPr>
            </a:br>
            <a:r>
              <a:rPr lang="en-US" sz="3200" b="1" dirty="0">
                <a:solidFill>
                  <a:srgbClr val="B30000"/>
                </a:solidFill>
                <a:latin typeface="Arial" panose="020B0604020202020204" pitchFamily="34" charset="0"/>
                <a:cs typeface="Arial" panose="020B0604020202020204" pitchFamily="34" charset="0"/>
              </a:rPr>
              <a:t>10. Causality – Iteration &amp; Simulation</a:t>
            </a:r>
            <a:br>
              <a:rPr lang="en-US" sz="3200" b="1" dirty="0">
                <a:solidFill>
                  <a:srgbClr val="B30000"/>
                </a:solidFill>
                <a:latin typeface="Arial" panose="020B0604020202020204" pitchFamily="34" charset="0"/>
                <a:cs typeface="Arial" panose="020B0604020202020204" pitchFamily="34" charset="0"/>
              </a:rPr>
            </a:br>
            <a:br>
              <a:rPr lang="en-US" sz="3200" b="1" dirty="0">
                <a:solidFill>
                  <a:srgbClr val="B30000"/>
                </a:solidFill>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Turgut </a:t>
            </a:r>
            <a:r>
              <a:rPr lang="en-US" sz="2800" b="1" dirty="0" err="1">
                <a:latin typeface="Arial" panose="020B0604020202020204" pitchFamily="34" charset="0"/>
                <a:cs typeface="Arial" panose="020B0604020202020204" pitchFamily="34" charset="0"/>
              </a:rPr>
              <a:t>Batuhan</a:t>
            </a:r>
            <a:r>
              <a:rPr lang="en-US" sz="2800" b="1" dirty="0">
                <a:latin typeface="Arial" panose="020B0604020202020204" pitchFamily="34" charset="0"/>
                <a:cs typeface="Arial" panose="020B0604020202020204" pitchFamily="34" charset="0"/>
              </a:rPr>
              <a:t> Baturalp, (Dr. Batu)</a:t>
            </a:r>
            <a:br>
              <a:rPr lang="en-US" sz="2000" dirty="0">
                <a:solidFill>
                  <a:srgbClr val="0D0D0D"/>
                </a:solidFill>
                <a:latin typeface="Arial" panose="020B0604020202020204" pitchFamily="34" charset="0"/>
                <a:cs typeface="Arial" panose="020B0604020202020204" pitchFamily="34" charset="0"/>
              </a:rPr>
            </a:br>
            <a:r>
              <a:rPr lang="en-US" sz="2000" dirty="0">
                <a:solidFill>
                  <a:srgbClr val="0D0D0D"/>
                </a:solidFill>
                <a:latin typeface="Arial" panose="020B0604020202020204" pitchFamily="34" charset="0"/>
                <a:cs typeface="Arial" panose="020B0604020202020204" pitchFamily="34" charset="0"/>
              </a:rPr>
              <a:t>Whitacre College of Engineering</a:t>
            </a:r>
            <a:br>
              <a:rPr lang="en-US" sz="2000" dirty="0">
                <a:solidFill>
                  <a:srgbClr val="0D0D0D"/>
                </a:solidFill>
                <a:latin typeface="Arial" panose="020B0604020202020204" pitchFamily="34" charset="0"/>
                <a:cs typeface="Arial" panose="020B0604020202020204" pitchFamily="34" charset="0"/>
              </a:rPr>
            </a:br>
            <a:r>
              <a:rPr lang="en-US" sz="2000" dirty="0">
                <a:latin typeface="Arial"/>
                <a:cs typeface="Arial"/>
              </a:rPr>
              <a:t>Texas Tech University</a:t>
            </a:r>
            <a:br>
              <a:rPr lang="en-US" sz="2000" dirty="0">
                <a:latin typeface="Arial"/>
                <a:cs typeface="Arial"/>
              </a:rPr>
            </a:br>
            <a:r>
              <a:rPr lang="en-US" sz="2000" dirty="0">
                <a:latin typeface="Times New Roman"/>
                <a:cs typeface="Times New Roman"/>
              </a:rPr>
              <a:t> </a:t>
            </a:r>
            <a:br>
              <a:rPr lang="en-US" sz="2000" dirty="0">
                <a:latin typeface="Times New Roman"/>
                <a:cs typeface="Times New Roman"/>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836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F8F5DD-266B-466B-A779-11D763E12B52}"/>
              </a:ext>
            </a:extLst>
          </p:cNvPr>
          <p:cNvSpPr>
            <a:spLocks noGrp="1"/>
          </p:cNvSpPr>
          <p:nvPr>
            <p:ph idx="1"/>
          </p:nvPr>
        </p:nvSpPr>
        <p:spPr>
          <a:xfrm>
            <a:off x="693095" y="1066800"/>
            <a:ext cx="8026647" cy="2854037"/>
          </a:xfrm>
        </p:spPr>
        <p:txBody>
          <a:bodyPr/>
          <a:lstStyle/>
          <a:p>
            <a:r>
              <a:rPr lang="en-US" b="0" i="0" dirty="0">
                <a:solidFill>
                  <a:srgbClr val="000000"/>
                </a:solidFill>
                <a:effectLst/>
                <a:latin typeface="-apple-system"/>
              </a:rPr>
              <a:t>An underlying difference between the two groups (other than the treatment) is called a </a:t>
            </a:r>
            <a:r>
              <a:rPr lang="en-US" b="0" i="1" dirty="0">
                <a:solidFill>
                  <a:srgbClr val="000000"/>
                </a:solidFill>
                <a:effectLst/>
                <a:latin typeface="-apple-system"/>
              </a:rPr>
              <a:t>confounding factor</a:t>
            </a:r>
            <a:r>
              <a:rPr lang="en-US" b="0" i="0" dirty="0">
                <a:solidFill>
                  <a:srgbClr val="000000"/>
                </a:solidFill>
                <a:effectLst/>
                <a:latin typeface="-apple-system"/>
              </a:rPr>
              <a:t>, because it might confound you (that is, mess you up) when you try to reach a conclusion.</a:t>
            </a:r>
          </a:p>
          <a:p>
            <a:pPr lvl="1"/>
            <a:r>
              <a:rPr lang="en-US" dirty="0">
                <a:solidFill>
                  <a:srgbClr val="000000"/>
                </a:solidFill>
                <a:latin typeface="-apple-system"/>
              </a:rPr>
              <a:t>For example, Cold weather in the previous example and </a:t>
            </a:r>
            <a:r>
              <a:rPr lang="en-US" b="1" i="0" dirty="0">
                <a:solidFill>
                  <a:srgbClr val="000000"/>
                </a:solidFill>
                <a:effectLst/>
                <a:latin typeface="-apple-system"/>
              </a:rPr>
              <a:t>Coffee and lung cancer.</a:t>
            </a:r>
            <a:endParaRPr lang="en-US" dirty="0"/>
          </a:p>
        </p:txBody>
      </p:sp>
      <p:sp>
        <p:nvSpPr>
          <p:cNvPr id="3" name="Slide Number Placeholder 2">
            <a:extLst>
              <a:ext uri="{FF2B5EF4-FFF2-40B4-BE49-F238E27FC236}">
                <a16:creationId xmlns:a16="http://schemas.microsoft.com/office/drawing/2014/main" id="{98DC049D-0259-4C92-9C19-11D0F2C5F1D5}"/>
              </a:ext>
            </a:extLst>
          </p:cNvPr>
          <p:cNvSpPr>
            <a:spLocks noGrp="1"/>
          </p:cNvSpPr>
          <p:nvPr>
            <p:ph type="sldNum" sz="quarter" idx="11"/>
          </p:nvPr>
        </p:nvSpPr>
        <p:spPr/>
        <p:txBody>
          <a:bodyPr/>
          <a:lstStyle/>
          <a:p>
            <a:pPr>
              <a:defRPr/>
            </a:pPr>
            <a:fld id="{13B18A8D-AB88-4BA3-B436-48639E309B0B}" type="slidenum">
              <a:rPr lang="en-US" smtClean="0"/>
              <a:pPr>
                <a:defRPr/>
              </a:pPr>
              <a:t>10</a:t>
            </a:fld>
            <a:endParaRPr lang="en-US" dirty="0"/>
          </a:p>
        </p:txBody>
      </p:sp>
      <p:sp>
        <p:nvSpPr>
          <p:cNvPr id="4" name="Title 3">
            <a:extLst>
              <a:ext uri="{FF2B5EF4-FFF2-40B4-BE49-F238E27FC236}">
                <a16:creationId xmlns:a16="http://schemas.microsoft.com/office/drawing/2014/main" id="{C8FDA5A8-C5F9-4958-8E90-99C4594AC6FC}"/>
              </a:ext>
            </a:extLst>
          </p:cNvPr>
          <p:cNvSpPr>
            <a:spLocks noGrp="1"/>
          </p:cNvSpPr>
          <p:nvPr>
            <p:ph type="title"/>
          </p:nvPr>
        </p:nvSpPr>
        <p:spPr/>
        <p:txBody>
          <a:bodyPr/>
          <a:lstStyle/>
          <a:p>
            <a:r>
              <a:rPr lang="en-US" dirty="0"/>
              <a:t>Confounding factors </a:t>
            </a:r>
          </a:p>
        </p:txBody>
      </p:sp>
    </p:spTree>
    <p:extLst>
      <p:ext uri="{BB962C8B-B14F-4D97-AF65-F5344CB8AC3E}">
        <p14:creationId xmlns:p14="http://schemas.microsoft.com/office/powerpoint/2010/main" val="1135480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F8F5DD-266B-466B-A779-11D763E12B52}"/>
              </a:ext>
            </a:extLst>
          </p:cNvPr>
          <p:cNvSpPr>
            <a:spLocks noGrp="1"/>
          </p:cNvSpPr>
          <p:nvPr>
            <p:ph idx="1"/>
          </p:nvPr>
        </p:nvSpPr>
        <p:spPr/>
        <p:txBody>
          <a:bodyPr/>
          <a:lstStyle/>
          <a:p>
            <a:r>
              <a:rPr lang="en-US" b="0" i="0" dirty="0">
                <a:solidFill>
                  <a:srgbClr val="000000"/>
                </a:solidFill>
                <a:effectLst/>
                <a:latin typeface="-apple-system"/>
              </a:rPr>
              <a:t>To establish causality in our experiments, we need randomization. </a:t>
            </a:r>
          </a:p>
          <a:p>
            <a:r>
              <a:rPr lang="en-US" b="0" i="0" dirty="0">
                <a:solidFill>
                  <a:srgbClr val="000000"/>
                </a:solidFill>
                <a:effectLst/>
                <a:latin typeface="-apple-system"/>
              </a:rPr>
              <a:t> We will use Python to make random choices. There are built-in functions in </a:t>
            </a:r>
            <a:r>
              <a:rPr lang="en-US" b="0" i="0" dirty="0" err="1">
                <a:solidFill>
                  <a:schemeClr val="accent2"/>
                </a:solidFill>
                <a:effectLst/>
                <a:latin typeface="-apple-system"/>
              </a:rPr>
              <a:t>numpy</a:t>
            </a:r>
            <a:r>
              <a:rPr lang="en-US" b="0" i="0" dirty="0">
                <a:solidFill>
                  <a:srgbClr val="000000"/>
                </a:solidFill>
                <a:effectLst/>
                <a:latin typeface="-apple-system"/>
              </a:rPr>
              <a:t> library under </a:t>
            </a:r>
            <a:r>
              <a:rPr lang="en-US" b="0" i="0" dirty="0">
                <a:solidFill>
                  <a:schemeClr val="accent2"/>
                </a:solidFill>
                <a:effectLst/>
                <a:latin typeface="-apple-system"/>
              </a:rPr>
              <a:t>random</a:t>
            </a:r>
            <a:r>
              <a:rPr lang="en-US" b="0" i="0" dirty="0">
                <a:solidFill>
                  <a:srgbClr val="000000"/>
                </a:solidFill>
                <a:effectLst/>
                <a:latin typeface="-apple-system"/>
              </a:rPr>
              <a:t> submodule. </a:t>
            </a:r>
          </a:p>
          <a:p>
            <a:pPr lvl="1"/>
            <a:r>
              <a:rPr lang="en-US" dirty="0">
                <a:solidFill>
                  <a:schemeClr val="accent2"/>
                </a:solidFill>
                <a:latin typeface="-apple-system"/>
              </a:rPr>
              <a:t>choice</a:t>
            </a:r>
            <a:r>
              <a:rPr lang="en-US" dirty="0">
                <a:solidFill>
                  <a:srgbClr val="000000"/>
                </a:solidFill>
                <a:latin typeface="-apple-system"/>
              </a:rPr>
              <a:t> function randomly picks one item from an array.</a:t>
            </a:r>
          </a:p>
          <a:p>
            <a:pPr lvl="1"/>
            <a:r>
              <a:rPr lang="en-US" dirty="0" err="1">
                <a:solidFill>
                  <a:srgbClr val="000000"/>
                </a:solidFill>
                <a:latin typeface="-apple-system"/>
              </a:rPr>
              <a:t>np.random.choice</a:t>
            </a:r>
            <a:r>
              <a:rPr lang="en-US" dirty="0">
                <a:solidFill>
                  <a:srgbClr val="000000"/>
                </a:solidFill>
                <a:latin typeface="-apple-system"/>
              </a:rPr>
              <a:t>(</a:t>
            </a:r>
            <a:r>
              <a:rPr lang="en-US" dirty="0" err="1">
                <a:solidFill>
                  <a:srgbClr val="000000"/>
                </a:solidFill>
                <a:latin typeface="-apple-system"/>
              </a:rPr>
              <a:t>array_name</a:t>
            </a:r>
            <a:r>
              <a:rPr lang="en-US" dirty="0">
                <a:solidFill>
                  <a:srgbClr val="000000"/>
                </a:solidFill>
                <a:latin typeface="-apple-system"/>
              </a:rPr>
              <a:t>), where </a:t>
            </a:r>
            <a:r>
              <a:rPr lang="en-US" dirty="0" err="1">
                <a:solidFill>
                  <a:srgbClr val="000000"/>
                </a:solidFill>
                <a:latin typeface="-apple-system"/>
              </a:rPr>
              <a:t>array_name</a:t>
            </a:r>
            <a:r>
              <a:rPr lang="en-US" dirty="0">
                <a:solidFill>
                  <a:srgbClr val="000000"/>
                </a:solidFill>
                <a:latin typeface="-apple-system"/>
              </a:rPr>
              <a:t> is the name of the array from which to make the choice.</a:t>
            </a:r>
          </a:p>
        </p:txBody>
      </p:sp>
      <p:sp>
        <p:nvSpPr>
          <p:cNvPr id="3" name="Slide Number Placeholder 2">
            <a:extLst>
              <a:ext uri="{FF2B5EF4-FFF2-40B4-BE49-F238E27FC236}">
                <a16:creationId xmlns:a16="http://schemas.microsoft.com/office/drawing/2014/main" id="{98DC049D-0259-4C92-9C19-11D0F2C5F1D5}"/>
              </a:ext>
            </a:extLst>
          </p:cNvPr>
          <p:cNvSpPr>
            <a:spLocks noGrp="1"/>
          </p:cNvSpPr>
          <p:nvPr>
            <p:ph type="sldNum" sz="quarter" idx="11"/>
          </p:nvPr>
        </p:nvSpPr>
        <p:spPr/>
        <p:txBody>
          <a:bodyPr/>
          <a:lstStyle/>
          <a:p>
            <a:pPr>
              <a:defRPr/>
            </a:pPr>
            <a:fld id="{13B18A8D-AB88-4BA3-B436-48639E309B0B}" type="slidenum">
              <a:rPr lang="en-US" smtClean="0"/>
              <a:pPr>
                <a:defRPr/>
              </a:pPr>
              <a:t>11</a:t>
            </a:fld>
            <a:endParaRPr lang="en-US" dirty="0"/>
          </a:p>
        </p:txBody>
      </p:sp>
      <p:sp>
        <p:nvSpPr>
          <p:cNvPr id="4" name="Title 3">
            <a:extLst>
              <a:ext uri="{FF2B5EF4-FFF2-40B4-BE49-F238E27FC236}">
                <a16:creationId xmlns:a16="http://schemas.microsoft.com/office/drawing/2014/main" id="{C8FDA5A8-C5F9-4958-8E90-99C4594AC6FC}"/>
              </a:ext>
            </a:extLst>
          </p:cNvPr>
          <p:cNvSpPr>
            <a:spLocks noGrp="1"/>
          </p:cNvSpPr>
          <p:nvPr>
            <p:ph type="title"/>
          </p:nvPr>
        </p:nvSpPr>
        <p:spPr/>
        <p:txBody>
          <a:bodyPr/>
          <a:lstStyle/>
          <a:p>
            <a:r>
              <a:rPr lang="en-US" dirty="0"/>
              <a:t>Randomness</a:t>
            </a:r>
          </a:p>
        </p:txBody>
      </p:sp>
      <p:pic>
        <p:nvPicPr>
          <p:cNvPr id="7" name="Picture 6">
            <a:extLst>
              <a:ext uri="{FF2B5EF4-FFF2-40B4-BE49-F238E27FC236}">
                <a16:creationId xmlns:a16="http://schemas.microsoft.com/office/drawing/2014/main" id="{DFCEACD2-ABD9-4033-AD76-3091806FEEC9}"/>
              </a:ext>
            </a:extLst>
          </p:cNvPr>
          <p:cNvPicPr>
            <a:picLocks noChangeAspect="1"/>
          </p:cNvPicPr>
          <p:nvPr/>
        </p:nvPicPr>
        <p:blipFill rotWithShape="1">
          <a:blip r:embed="rId3"/>
          <a:srcRect l="2119" t="51494" r="52940" b="33573"/>
          <a:stretch/>
        </p:blipFill>
        <p:spPr>
          <a:xfrm>
            <a:off x="121553" y="4698590"/>
            <a:ext cx="8768281" cy="1638931"/>
          </a:xfrm>
          <a:prstGeom prst="rect">
            <a:avLst/>
          </a:prstGeom>
        </p:spPr>
      </p:pic>
    </p:spTree>
    <p:extLst>
      <p:ext uri="{BB962C8B-B14F-4D97-AF65-F5344CB8AC3E}">
        <p14:creationId xmlns:p14="http://schemas.microsoft.com/office/powerpoint/2010/main" val="386258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F8F5DD-266B-466B-A779-11D763E12B52}"/>
              </a:ext>
            </a:extLst>
          </p:cNvPr>
          <p:cNvSpPr>
            <a:spLocks noGrp="1"/>
          </p:cNvSpPr>
          <p:nvPr>
            <p:ph idx="1"/>
          </p:nvPr>
        </p:nvSpPr>
        <p:spPr/>
        <p:txBody>
          <a:bodyPr/>
          <a:lstStyle/>
          <a:p>
            <a:r>
              <a:rPr lang="en-US" b="0" i="0" dirty="0">
                <a:solidFill>
                  <a:srgbClr val="000000"/>
                </a:solidFill>
                <a:effectLst/>
                <a:latin typeface="-apple-system"/>
              </a:rPr>
              <a:t>The difference of this function from others that we learned so far, is that it doesn’t give the same result every time.</a:t>
            </a:r>
          </a:p>
          <a:p>
            <a:endParaRPr lang="en-US" dirty="0">
              <a:solidFill>
                <a:srgbClr val="000000"/>
              </a:solidFill>
              <a:latin typeface="-apple-system"/>
            </a:endParaRPr>
          </a:p>
          <a:p>
            <a:endParaRPr lang="en-US" dirty="0">
              <a:solidFill>
                <a:srgbClr val="000000"/>
              </a:solidFill>
              <a:latin typeface="-apple-system"/>
            </a:endParaRPr>
          </a:p>
          <a:p>
            <a:endParaRPr lang="en-US" dirty="0">
              <a:solidFill>
                <a:srgbClr val="000000"/>
              </a:solidFill>
              <a:latin typeface="-apple-system"/>
            </a:endParaRPr>
          </a:p>
          <a:p>
            <a:endParaRPr lang="en-US" dirty="0">
              <a:solidFill>
                <a:srgbClr val="000000"/>
              </a:solidFill>
              <a:latin typeface="-apple-system"/>
            </a:endParaRPr>
          </a:p>
          <a:p>
            <a:endParaRPr lang="en-US" dirty="0">
              <a:solidFill>
                <a:srgbClr val="000000"/>
              </a:solidFill>
              <a:latin typeface="-apple-system"/>
            </a:endParaRPr>
          </a:p>
          <a:p>
            <a:r>
              <a:rPr lang="en-US" dirty="0">
                <a:solidFill>
                  <a:srgbClr val="000000"/>
                </a:solidFill>
                <a:latin typeface="-apple-system"/>
              </a:rPr>
              <a:t>We can roll a dice using this function by randomly selecting from an array from 1 to 6. </a:t>
            </a:r>
          </a:p>
        </p:txBody>
      </p:sp>
      <p:sp>
        <p:nvSpPr>
          <p:cNvPr id="3" name="Slide Number Placeholder 2">
            <a:extLst>
              <a:ext uri="{FF2B5EF4-FFF2-40B4-BE49-F238E27FC236}">
                <a16:creationId xmlns:a16="http://schemas.microsoft.com/office/drawing/2014/main" id="{98DC049D-0259-4C92-9C19-11D0F2C5F1D5}"/>
              </a:ext>
            </a:extLst>
          </p:cNvPr>
          <p:cNvSpPr>
            <a:spLocks noGrp="1"/>
          </p:cNvSpPr>
          <p:nvPr>
            <p:ph type="sldNum" sz="quarter" idx="11"/>
          </p:nvPr>
        </p:nvSpPr>
        <p:spPr/>
        <p:txBody>
          <a:bodyPr/>
          <a:lstStyle/>
          <a:p>
            <a:pPr>
              <a:defRPr/>
            </a:pPr>
            <a:fld id="{13B18A8D-AB88-4BA3-B436-48639E309B0B}" type="slidenum">
              <a:rPr lang="en-US" smtClean="0"/>
              <a:pPr>
                <a:defRPr/>
              </a:pPr>
              <a:t>12</a:t>
            </a:fld>
            <a:endParaRPr lang="en-US" dirty="0"/>
          </a:p>
        </p:txBody>
      </p:sp>
      <p:sp>
        <p:nvSpPr>
          <p:cNvPr id="4" name="Title 3">
            <a:extLst>
              <a:ext uri="{FF2B5EF4-FFF2-40B4-BE49-F238E27FC236}">
                <a16:creationId xmlns:a16="http://schemas.microsoft.com/office/drawing/2014/main" id="{C8FDA5A8-C5F9-4958-8E90-99C4594AC6FC}"/>
              </a:ext>
            </a:extLst>
          </p:cNvPr>
          <p:cNvSpPr>
            <a:spLocks noGrp="1"/>
          </p:cNvSpPr>
          <p:nvPr>
            <p:ph type="title"/>
          </p:nvPr>
        </p:nvSpPr>
        <p:spPr/>
        <p:txBody>
          <a:bodyPr/>
          <a:lstStyle/>
          <a:p>
            <a:r>
              <a:rPr lang="en-US" dirty="0"/>
              <a:t>Randomness</a:t>
            </a:r>
          </a:p>
        </p:txBody>
      </p:sp>
      <p:pic>
        <p:nvPicPr>
          <p:cNvPr id="6" name="Picture 5">
            <a:extLst>
              <a:ext uri="{FF2B5EF4-FFF2-40B4-BE49-F238E27FC236}">
                <a16:creationId xmlns:a16="http://schemas.microsoft.com/office/drawing/2014/main" id="{DEB092B2-AA37-4D00-B868-0D700C4EB4A8}"/>
              </a:ext>
            </a:extLst>
          </p:cNvPr>
          <p:cNvPicPr>
            <a:picLocks noChangeAspect="1"/>
          </p:cNvPicPr>
          <p:nvPr/>
        </p:nvPicPr>
        <p:blipFill rotWithShape="1">
          <a:blip r:embed="rId3"/>
          <a:srcRect l="2120" t="65680" r="53360" b="17146"/>
          <a:stretch/>
        </p:blipFill>
        <p:spPr>
          <a:xfrm>
            <a:off x="433241" y="2344594"/>
            <a:ext cx="8495844" cy="1843440"/>
          </a:xfrm>
          <a:prstGeom prst="rect">
            <a:avLst/>
          </a:prstGeom>
        </p:spPr>
      </p:pic>
    </p:spTree>
    <p:extLst>
      <p:ext uri="{BB962C8B-B14F-4D97-AF65-F5344CB8AC3E}">
        <p14:creationId xmlns:p14="http://schemas.microsoft.com/office/powerpoint/2010/main" val="353018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1987F8-03F2-409D-A5B0-52DEC5E2677C}"/>
              </a:ext>
            </a:extLst>
          </p:cNvPr>
          <p:cNvSpPr>
            <a:spLocks noGrp="1"/>
          </p:cNvSpPr>
          <p:nvPr>
            <p:ph idx="1"/>
          </p:nvPr>
        </p:nvSpPr>
        <p:spPr/>
        <p:txBody>
          <a:bodyPr/>
          <a:lstStyle/>
          <a:p>
            <a:r>
              <a:rPr lang="en-US" dirty="0"/>
              <a:t>We might need to repeat a process multiple times to reach better results or cover more results.</a:t>
            </a:r>
          </a:p>
          <a:p>
            <a:r>
              <a:rPr lang="en-US" dirty="0"/>
              <a:t>Let’s create a game with following rules:</a:t>
            </a:r>
          </a:p>
          <a:p>
            <a:pPr lvl="1"/>
            <a:r>
              <a:rPr lang="en-US" dirty="0"/>
              <a:t>If the dice shows 1 or 2 spots, my net gain is -1 dollar.</a:t>
            </a:r>
          </a:p>
          <a:p>
            <a:pPr lvl="1"/>
            <a:r>
              <a:rPr lang="en-US" dirty="0"/>
              <a:t>If the dice shows 3 or 4 spots, my net gain is 0 dollars.</a:t>
            </a:r>
          </a:p>
          <a:p>
            <a:pPr lvl="1"/>
            <a:r>
              <a:rPr lang="en-US" dirty="0"/>
              <a:t>If the dice shows 5 or 6 spots, my net gain is 1 dollar.</a:t>
            </a:r>
          </a:p>
          <a:p>
            <a:pPr lvl="1"/>
            <a:endParaRPr lang="en-US" dirty="0"/>
          </a:p>
        </p:txBody>
      </p:sp>
      <p:sp>
        <p:nvSpPr>
          <p:cNvPr id="3" name="Slide Number Placeholder 2">
            <a:extLst>
              <a:ext uri="{FF2B5EF4-FFF2-40B4-BE49-F238E27FC236}">
                <a16:creationId xmlns:a16="http://schemas.microsoft.com/office/drawing/2014/main" id="{225B3C87-EB17-4CB6-BA5F-CA67BE38729A}"/>
              </a:ext>
            </a:extLst>
          </p:cNvPr>
          <p:cNvSpPr>
            <a:spLocks noGrp="1"/>
          </p:cNvSpPr>
          <p:nvPr>
            <p:ph type="sldNum" sz="quarter" idx="11"/>
          </p:nvPr>
        </p:nvSpPr>
        <p:spPr/>
        <p:txBody>
          <a:bodyPr/>
          <a:lstStyle/>
          <a:p>
            <a:pPr>
              <a:defRPr/>
            </a:pPr>
            <a:fld id="{13B18A8D-AB88-4BA3-B436-48639E309B0B}" type="slidenum">
              <a:rPr lang="en-US" smtClean="0"/>
              <a:pPr>
                <a:defRPr/>
              </a:pPr>
              <a:t>13</a:t>
            </a:fld>
            <a:endParaRPr lang="en-US" dirty="0"/>
          </a:p>
        </p:txBody>
      </p:sp>
      <p:sp>
        <p:nvSpPr>
          <p:cNvPr id="4" name="Title 3">
            <a:extLst>
              <a:ext uri="{FF2B5EF4-FFF2-40B4-BE49-F238E27FC236}">
                <a16:creationId xmlns:a16="http://schemas.microsoft.com/office/drawing/2014/main" id="{FD76AD56-DA0E-4951-BAC9-D55BA333B20F}"/>
              </a:ext>
            </a:extLst>
          </p:cNvPr>
          <p:cNvSpPr>
            <a:spLocks noGrp="1"/>
          </p:cNvSpPr>
          <p:nvPr>
            <p:ph type="title"/>
          </p:nvPr>
        </p:nvSpPr>
        <p:spPr/>
        <p:txBody>
          <a:bodyPr/>
          <a:lstStyle/>
          <a:p>
            <a:r>
              <a:rPr lang="en-US" dirty="0"/>
              <a:t>Iteration</a:t>
            </a:r>
          </a:p>
        </p:txBody>
      </p:sp>
      <p:pic>
        <p:nvPicPr>
          <p:cNvPr id="8" name="Picture 7">
            <a:extLst>
              <a:ext uri="{FF2B5EF4-FFF2-40B4-BE49-F238E27FC236}">
                <a16:creationId xmlns:a16="http://schemas.microsoft.com/office/drawing/2014/main" id="{F11055A4-E814-4894-B22F-623AA10E9B32}"/>
              </a:ext>
            </a:extLst>
          </p:cNvPr>
          <p:cNvPicPr>
            <a:picLocks noChangeAspect="1"/>
          </p:cNvPicPr>
          <p:nvPr/>
        </p:nvPicPr>
        <p:blipFill rotWithShape="1">
          <a:blip r:embed="rId2"/>
          <a:srcRect l="21440" t="35066" r="38239" b="39966"/>
          <a:stretch/>
        </p:blipFill>
        <p:spPr>
          <a:xfrm>
            <a:off x="546239" y="3611086"/>
            <a:ext cx="8048942" cy="2803564"/>
          </a:xfrm>
          <a:prstGeom prst="rect">
            <a:avLst/>
          </a:prstGeom>
        </p:spPr>
      </p:pic>
    </p:spTree>
    <p:extLst>
      <p:ext uri="{BB962C8B-B14F-4D97-AF65-F5344CB8AC3E}">
        <p14:creationId xmlns:p14="http://schemas.microsoft.com/office/powerpoint/2010/main" val="3606210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1987F8-03F2-409D-A5B0-52DEC5E2677C}"/>
              </a:ext>
            </a:extLst>
          </p:cNvPr>
          <p:cNvSpPr>
            <a:spLocks noGrp="1"/>
          </p:cNvSpPr>
          <p:nvPr>
            <p:ph idx="1"/>
          </p:nvPr>
        </p:nvSpPr>
        <p:spPr>
          <a:xfrm>
            <a:off x="347451" y="1066800"/>
            <a:ext cx="8372292" cy="5486400"/>
          </a:xfrm>
        </p:spPr>
        <p:txBody>
          <a:bodyPr/>
          <a:lstStyle/>
          <a:p>
            <a:pPr lvl="1"/>
            <a:r>
              <a:rPr lang="en-US" dirty="0"/>
              <a:t>A more automated solution is to use a for statement to loop over the contents of a sequence. Each result is called iteration. </a:t>
            </a:r>
          </a:p>
          <a:p>
            <a:pPr lvl="1"/>
            <a:r>
              <a:rPr lang="en-US" dirty="0"/>
              <a:t>Here we use a for statement in a more realistic way: we print the results of betting five times on the die as described earlier. </a:t>
            </a:r>
          </a:p>
          <a:p>
            <a:pPr lvl="1"/>
            <a:r>
              <a:rPr lang="en-US" dirty="0"/>
              <a:t>This is called simulating the results of five bets. We use the word simulating to remind ourselves that we are not physically rolling dice and exchanging money but using Python to mimic the process.</a:t>
            </a:r>
          </a:p>
        </p:txBody>
      </p:sp>
      <p:sp>
        <p:nvSpPr>
          <p:cNvPr id="3" name="Slide Number Placeholder 2">
            <a:extLst>
              <a:ext uri="{FF2B5EF4-FFF2-40B4-BE49-F238E27FC236}">
                <a16:creationId xmlns:a16="http://schemas.microsoft.com/office/drawing/2014/main" id="{225B3C87-EB17-4CB6-BA5F-CA67BE38729A}"/>
              </a:ext>
            </a:extLst>
          </p:cNvPr>
          <p:cNvSpPr>
            <a:spLocks noGrp="1"/>
          </p:cNvSpPr>
          <p:nvPr>
            <p:ph type="sldNum" sz="quarter" idx="11"/>
          </p:nvPr>
        </p:nvSpPr>
        <p:spPr/>
        <p:txBody>
          <a:bodyPr/>
          <a:lstStyle/>
          <a:p>
            <a:pPr>
              <a:defRPr/>
            </a:pPr>
            <a:fld id="{13B18A8D-AB88-4BA3-B436-48639E309B0B}" type="slidenum">
              <a:rPr lang="en-US" smtClean="0"/>
              <a:pPr>
                <a:defRPr/>
              </a:pPr>
              <a:t>14</a:t>
            </a:fld>
            <a:endParaRPr lang="en-US" dirty="0"/>
          </a:p>
        </p:txBody>
      </p:sp>
      <p:sp>
        <p:nvSpPr>
          <p:cNvPr id="4" name="Title 3">
            <a:extLst>
              <a:ext uri="{FF2B5EF4-FFF2-40B4-BE49-F238E27FC236}">
                <a16:creationId xmlns:a16="http://schemas.microsoft.com/office/drawing/2014/main" id="{FD76AD56-DA0E-4951-BAC9-D55BA333B20F}"/>
              </a:ext>
            </a:extLst>
          </p:cNvPr>
          <p:cNvSpPr>
            <a:spLocks noGrp="1"/>
          </p:cNvSpPr>
          <p:nvPr>
            <p:ph type="title"/>
          </p:nvPr>
        </p:nvSpPr>
        <p:spPr/>
        <p:txBody>
          <a:bodyPr/>
          <a:lstStyle/>
          <a:p>
            <a:r>
              <a:rPr lang="en-US" dirty="0"/>
              <a:t>Iteration</a:t>
            </a:r>
          </a:p>
        </p:txBody>
      </p:sp>
      <p:sp>
        <p:nvSpPr>
          <p:cNvPr id="5" name="Rectangle 1">
            <a:extLst>
              <a:ext uri="{FF2B5EF4-FFF2-40B4-BE49-F238E27FC236}">
                <a16:creationId xmlns:a16="http://schemas.microsoft.com/office/drawing/2014/main" id="{4E04D7A5-910C-4E33-99FD-032489995E5D}"/>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ple-system"/>
              </a:rPr>
              <a:t>A more automated solution is to use a </a:t>
            </a:r>
            <a:r>
              <a:rPr kumimoji="0" lang="en-US" altLang="en-US" sz="1000" b="0" i="0" u="none" strike="noStrike" cap="none" normalizeH="0" baseline="0">
                <a:ln>
                  <a:noFill/>
                </a:ln>
                <a:solidFill>
                  <a:srgbClr val="000000"/>
                </a:solidFill>
                <a:effectLst/>
                <a:latin typeface="Monaco"/>
              </a:rPr>
              <a:t>for</a:t>
            </a:r>
            <a:r>
              <a:rPr kumimoji="0" lang="en-US" altLang="en-US" sz="1200" b="0" i="0" u="none" strike="noStrike" cap="none" normalizeH="0" baseline="0">
                <a:ln>
                  <a:noFill/>
                </a:ln>
                <a:solidFill>
                  <a:srgbClr val="000000"/>
                </a:solidFill>
                <a:effectLst/>
                <a:latin typeface="-apple-system"/>
              </a:rPr>
              <a:t> statement to loop over the contents of a sequence. This is called </a:t>
            </a:r>
            <a:r>
              <a:rPr kumimoji="0" lang="en-US" altLang="en-US" sz="1200" b="0" i="1" u="none" strike="noStrike" cap="none" normalizeH="0" baseline="0">
                <a:ln>
                  <a:noFill/>
                </a:ln>
                <a:solidFill>
                  <a:srgbClr val="000000"/>
                </a:solidFill>
                <a:effectLst/>
                <a:latin typeface="-apple-system"/>
              </a:rPr>
              <a:t>iteration</a:t>
            </a:r>
            <a:r>
              <a:rPr kumimoji="0" lang="en-US" altLang="en-US" sz="1200" b="0" i="0" u="none" strike="noStrike" cap="none" normalizeH="0" baseline="0">
                <a:ln>
                  <a:noFill/>
                </a:ln>
                <a:solidFill>
                  <a:srgbClr val="000000"/>
                </a:solidFill>
                <a:effectLst/>
                <a:latin typeface="-apple-system"/>
              </a:rPr>
              <a:t>. </a:t>
            </a:r>
            <a:r>
              <a:rPr kumimoji="0" lang="en-US" altLang="en-US" sz="3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191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C5C52-C7CB-40EB-8313-6AEDAF592A96}"/>
              </a:ext>
            </a:extLst>
          </p:cNvPr>
          <p:cNvSpPr>
            <a:spLocks noGrp="1"/>
          </p:cNvSpPr>
          <p:nvPr>
            <p:ph idx="1"/>
          </p:nvPr>
        </p:nvSpPr>
        <p:spPr/>
        <p:txBody>
          <a:bodyPr/>
          <a:lstStyle/>
          <a:p>
            <a:r>
              <a:rPr lang="en-US" dirty="0"/>
              <a:t>To repeat a process</a:t>
            </a:r>
            <a:r>
              <a:rPr lang="en-US" dirty="0">
                <a:solidFill>
                  <a:schemeClr val="accent2"/>
                </a:solidFill>
              </a:rPr>
              <a:t> n </a:t>
            </a:r>
            <a:r>
              <a:rPr lang="en-US" dirty="0"/>
              <a:t>times, it is common to use the sequence</a:t>
            </a:r>
            <a:r>
              <a:rPr lang="en-US" dirty="0">
                <a:solidFill>
                  <a:schemeClr val="accent2"/>
                </a:solidFill>
              </a:rPr>
              <a:t> </a:t>
            </a:r>
            <a:r>
              <a:rPr lang="en-US" dirty="0" err="1">
                <a:solidFill>
                  <a:schemeClr val="accent2"/>
                </a:solidFill>
              </a:rPr>
              <a:t>np.arange</a:t>
            </a:r>
            <a:r>
              <a:rPr lang="en-US" dirty="0">
                <a:solidFill>
                  <a:schemeClr val="accent2"/>
                </a:solidFill>
              </a:rPr>
              <a:t>(n) </a:t>
            </a:r>
            <a:r>
              <a:rPr lang="en-US" dirty="0"/>
              <a:t>in the for statement. It is also common to use a very short name for each item. In our code we will use the name </a:t>
            </a:r>
            <a:r>
              <a:rPr lang="en-US" dirty="0">
                <a:solidFill>
                  <a:schemeClr val="accent2"/>
                </a:solidFill>
              </a:rPr>
              <a:t>i</a:t>
            </a:r>
            <a:r>
              <a:rPr lang="en-US" dirty="0"/>
              <a:t> to remind ourselves that it refers to an item.</a:t>
            </a:r>
          </a:p>
          <a:p>
            <a:endParaRPr lang="en-US" dirty="0"/>
          </a:p>
          <a:p>
            <a:endParaRPr lang="en-US" dirty="0"/>
          </a:p>
          <a:p>
            <a:endParaRPr lang="en-US" dirty="0"/>
          </a:p>
          <a:p>
            <a:endParaRPr lang="en-US" dirty="0"/>
          </a:p>
          <a:p>
            <a:endParaRPr lang="en-US" dirty="0"/>
          </a:p>
          <a:p>
            <a:endParaRPr lang="en-US" dirty="0"/>
          </a:p>
          <a:p>
            <a:r>
              <a:rPr lang="en-US" dirty="0"/>
              <a:t>we perform exactly the same (random) action several times, so the code does not actually refer to </a:t>
            </a:r>
            <a:r>
              <a:rPr lang="en-US" dirty="0">
                <a:solidFill>
                  <a:schemeClr val="accent2"/>
                </a:solidFill>
              </a:rPr>
              <a:t>i.</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21BA6690-3AF1-4F03-AB97-B4DC52E96127}"/>
              </a:ext>
            </a:extLst>
          </p:cNvPr>
          <p:cNvSpPr>
            <a:spLocks noGrp="1"/>
          </p:cNvSpPr>
          <p:nvPr>
            <p:ph type="sldNum" sz="quarter" idx="11"/>
          </p:nvPr>
        </p:nvSpPr>
        <p:spPr/>
        <p:txBody>
          <a:bodyPr/>
          <a:lstStyle/>
          <a:p>
            <a:pPr>
              <a:defRPr/>
            </a:pPr>
            <a:fld id="{13B18A8D-AB88-4BA3-B436-48639E309B0B}" type="slidenum">
              <a:rPr lang="en-US" smtClean="0"/>
              <a:pPr>
                <a:defRPr/>
              </a:pPr>
              <a:t>15</a:t>
            </a:fld>
            <a:endParaRPr lang="en-US" dirty="0"/>
          </a:p>
        </p:txBody>
      </p:sp>
      <p:sp>
        <p:nvSpPr>
          <p:cNvPr id="4" name="Title 3">
            <a:extLst>
              <a:ext uri="{FF2B5EF4-FFF2-40B4-BE49-F238E27FC236}">
                <a16:creationId xmlns:a16="http://schemas.microsoft.com/office/drawing/2014/main" id="{464054D2-1F3C-4526-9B53-14788A9E15AC}"/>
              </a:ext>
            </a:extLst>
          </p:cNvPr>
          <p:cNvSpPr>
            <a:spLocks noGrp="1"/>
          </p:cNvSpPr>
          <p:nvPr>
            <p:ph type="title"/>
          </p:nvPr>
        </p:nvSpPr>
        <p:spPr/>
        <p:txBody>
          <a:bodyPr/>
          <a:lstStyle/>
          <a:p>
            <a:r>
              <a:rPr lang="en-US" dirty="0"/>
              <a:t>Iteration – Example 1 </a:t>
            </a:r>
          </a:p>
        </p:txBody>
      </p:sp>
      <p:pic>
        <p:nvPicPr>
          <p:cNvPr id="7" name="Picture 6">
            <a:extLst>
              <a:ext uri="{FF2B5EF4-FFF2-40B4-BE49-F238E27FC236}">
                <a16:creationId xmlns:a16="http://schemas.microsoft.com/office/drawing/2014/main" id="{EDF47487-DD6B-4474-98EE-55F07B308ED8}"/>
              </a:ext>
            </a:extLst>
          </p:cNvPr>
          <p:cNvPicPr>
            <a:picLocks noChangeAspect="1"/>
          </p:cNvPicPr>
          <p:nvPr/>
        </p:nvPicPr>
        <p:blipFill rotWithShape="1">
          <a:blip r:embed="rId2"/>
          <a:srcRect l="21440" t="43280" r="38239" b="32080"/>
          <a:stretch/>
        </p:blipFill>
        <p:spPr>
          <a:xfrm>
            <a:off x="1000335" y="2929734"/>
            <a:ext cx="7485478" cy="2573135"/>
          </a:xfrm>
          <a:prstGeom prst="rect">
            <a:avLst/>
          </a:prstGeom>
        </p:spPr>
      </p:pic>
    </p:spTree>
    <p:extLst>
      <p:ext uri="{BB962C8B-B14F-4D97-AF65-F5344CB8AC3E}">
        <p14:creationId xmlns:p14="http://schemas.microsoft.com/office/powerpoint/2010/main" val="3719215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C5C52-C7CB-40EB-8313-6AEDAF592A96}"/>
              </a:ext>
            </a:extLst>
          </p:cNvPr>
          <p:cNvSpPr>
            <a:spLocks noGrp="1"/>
          </p:cNvSpPr>
          <p:nvPr>
            <p:ph idx="1"/>
          </p:nvPr>
        </p:nvSpPr>
        <p:spPr>
          <a:xfrm>
            <a:off x="385854" y="932675"/>
            <a:ext cx="8641127" cy="5486400"/>
          </a:xfrm>
        </p:spPr>
        <p:txBody>
          <a:bodyPr/>
          <a:lstStyle/>
          <a:p>
            <a:r>
              <a:rPr lang="en-US" dirty="0"/>
              <a:t>We can now simulate five bets on the dice and collect the results in an array that we will call the collection array.</a:t>
            </a:r>
          </a:p>
          <a:p>
            <a:endParaRPr lang="en-US" dirty="0"/>
          </a:p>
          <a:p>
            <a:endParaRPr lang="en-US" dirty="0"/>
          </a:p>
        </p:txBody>
      </p:sp>
      <p:sp>
        <p:nvSpPr>
          <p:cNvPr id="3" name="Slide Number Placeholder 2">
            <a:extLst>
              <a:ext uri="{FF2B5EF4-FFF2-40B4-BE49-F238E27FC236}">
                <a16:creationId xmlns:a16="http://schemas.microsoft.com/office/drawing/2014/main" id="{21BA6690-3AF1-4F03-AB97-B4DC52E96127}"/>
              </a:ext>
            </a:extLst>
          </p:cNvPr>
          <p:cNvSpPr>
            <a:spLocks noGrp="1"/>
          </p:cNvSpPr>
          <p:nvPr>
            <p:ph type="sldNum" sz="quarter" idx="11"/>
          </p:nvPr>
        </p:nvSpPr>
        <p:spPr/>
        <p:txBody>
          <a:bodyPr/>
          <a:lstStyle/>
          <a:p>
            <a:pPr>
              <a:defRPr/>
            </a:pPr>
            <a:fld id="{13B18A8D-AB88-4BA3-B436-48639E309B0B}" type="slidenum">
              <a:rPr lang="en-US" smtClean="0"/>
              <a:pPr>
                <a:defRPr/>
              </a:pPr>
              <a:t>16</a:t>
            </a:fld>
            <a:endParaRPr lang="en-US" dirty="0"/>
          </a:p>
        </p:txBody>
      </p:sp>
      <p:sp>
        <p:nvSpPr>
          <p:cNvPr id="4" name="Title 3">
            <a:extLst>
              <a:ext uri="{FF2B5EF4-FFF2-40B4-BE49-F238E27FC236}">
                <a16:creationId xmlns:a16="http://schemas.microsoft.com/office/drawing/2014/main" id="{464054D2-1F3C-4526-9B53-14788A9E15AC}"/>
              </a:ext>
            </a:extLst>
          </p:cNvPr>
          <p:cNvSpPr>
            <a:spLocks noGrp="1"/>
          </p:cNvSpPr>
          <p:nvPr>
            <p:ph type="title"/>
          </p:nvPr>
        </p:nvSpPr>
        <p:spPr/>
        <p:txBody>
          <a:bodyPr/>
          <a:lstStyle/>
          <a:p>
            <a:r>
              <a:rPr lang="en-US" dirty="0"/>
              <a:t>Iteration – Example 2</a:t>
            </a:r>
          </a:p>
        </p:txBody>
      </p:sp>
      <p:pic>
        <p:nvPicPr>
          <p:cNvPr id="6" name="Picture 5">
            <a:extLst>
              <a:ext uri="{FF2B5EF4-FFF2-40B4-BE49-F238E27FC236}">
                <a16:creationId xmlns:a16="http://schemas.microsoft.com/office/drawing/2014/main" id="{19F9294F-B89C-4BB1-AB72-52B197A089F8}"/>
              </a:ext>
            </a:extLst>
          </p:cNvPr>
          <p:cNvPicPr>
            <a:picLocks noChangeAspect="1"/>
          </p:cNvPicPr>
          <p:nvPr/>
        </p:nvPicPr>
        <p:blipFill rotWithShape="1">
          <a:blip r:embed="rId2"/>
          <a:srcRect l="21440" t="44027" r="51239" b="28346"/>
          <a:stretch/>
        </p:blipFill>
        <p:spPr>
          <a:xfrm>
            <a:off x="40210" y="2699305"/>
            <a:ext cx="4186145" cy="2381110"/>
          </a:xfrm>
          <a:prstGeom prst="rect">
            <a:avLst/>
          </a:prstGeom>
        </p:spPr>
      </p:pic>
      <p:pic>
        <p:nvPicPr>
          <p:cNvPr id="9" name="Picture 8">
            <a:extLst>
              <a:ext uri="{FF2B5EF4-FFF2-40B4-BE49-F238E27FC236}">
                <a16:creationId xmlns:a16="http://schemas.microsoft.com/office/drawing/2014/main" id="{ACB7F58F-B6C6-41DC-B5E2-A7C8C88CFED0}"/>
              </a:ext>
            </a:extLst>
          </p:cNvPr>
          <p:cNvPicPr>
            <a:picLocks noChangeAspect="1"/>
          </p:cNvPicPr>
          <p:nvPr/>
        </p:nvPicPr>
        <p:blipFill rotWithShape="1">
          <a:blip r:embed="rId3"/>
          <a:srcRect l="21440" t="20880" r="38239" b="11173"/>
          <a:stretch/>
        </p:blipFill>
        <p:spPr>
          <a:xfrm>
            <a:off x="4252014" y="1969609"/>
            <a:ext cx="4774968" cy="4526273"/>
          </a:xfrm>
          <a:prstGeom prst="rect">
            <a:avLst/>
          </a:prstGeom>
        </p:spPr>
      </p:pic>
    </p:spTree>
    <p:extLst>
      <p:ext uri="{BB962C8B-B14F-4D97-AF65-F5344CB8AC3E}">
        <p14:creationId xmlns:p14="http://schemas.microsoft.com/office/powerpoint/2010/main" val="1146771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C5C52-C7CB-40EB-8313-6AEDAF592A96}"/>
              </a:ext>
            </a:extLst>
          </p:cNvPr>
          <p:cNvSpPr>
            <a:spLocks noGrp="1"/>
          </p:cNvSpPr>
          <p:nvPr>
            <p:ph idx="1"/>
          </p:nvPr>
        </p:nvSpPr>
        <p:spPr>
          <a:xfrm>
            <a:off x="385854" y="932675"/>
            <a:ext cx="8641127" cy="5486400"/>
          </a:xfrm>
        </p:spPr>
        <p:txBody>
          <a:bodyPr/>
          <a:lstStyle/>
          <a:p>
            <a:r>
              <a:rPr lang="en-US" dirty="0"/>
              <a:t>We can see the variation in the results of 300 bets by running exactly the same code for 300 bets instead of five.</a:t>
            </a:r>
          </a:p>
          <a:p>
            <a:endParaRPr lang="en-US" dirty="0"/>
          </a:p>
        </p:txBody>
      </p:sp>
      <p:sp>
        <p:nvSpPr>
          <p:cNvPr id="3" name="Slide Number Placeholder 2">
            <a:extLst>
              <a:ext uri="{FF2B5EF4-FFF2-40B4-BE49-F238E27FC236}">
                <a16:creationId xmlns:a16="http://schemas.microsoft.com/office/drawing/2014/main" id="{21BA6690-3AF1-4F03-AB97-B4DC52E96127}"/>
              </a:ext>
            </a:extLst>
          </p:cNvPr>
          <p:cNvSpPr>
            <a:spLocks noGrp="1"/>
          </p:cNvSpPr>
          <p:nvPr>
            <p:ph type="sldNum" sz="quarter" idx="11"/>
          </p:nvPr>
        </p:nvSpPr>
        <p:spPr/>
        <p:txBody>
          <a:bodyPr/>
          <a:lstStyle/>
          <a:p>
            <a:pPr>
              <a:defRPr/>
            </a:pPr>
            <a:fld id="{13B18A8D-AB88-4BA3-B436-48639E309B0B}" type="slidenum">
              <a:rPr lang="en-US" smtClean="0"/>
              <a:pPr>
                <a:defRPr/>
              </a:pPr>
              <a:t>17</a:t>
            </a:fld>
            <a:endParaRPr lang="en-US" dirty="0"/>
          </a:p>
        </p:txBody>
      </p:sp>
      <p:sp>
        <p:nvSpPr>
          <p:cNvPr id="4" name="Title 3">
            <a:extLst>
              <a:ext uri="{FF2B5EF4-FFF2-40B4-BE49-F238E27FC236}">
                <a16:creationId xmlns:a16="http://schemas.microsoft.com/office/drawing/2014/main" id="{464054D2-1F3C-4526-9B53-14788A9E15AC}"/>
              </a:ext>
            </a:extLst>
          </p:cNvPr>
          <p:cNvSpPr>
            <a:spLocks noGrp="1"/>
          </p:cNvSpPr>
          <p:nvPr>
            <p:ph type="title"/>
          </p:nvPr>
        </p:nvSpPr>
        <p:spPr/>
        <p:txBody>
          <a:bodyPr/>
          <a:lstStyle/>
          <a:p>
            <a:r>
              <a:rPr lang="en-US" dirty="0"/>
              <a:t>Iteration – Example 3</a:t>
            </a:r>
          </a:p>
        </p:txBody>
      </p:sp>
      <p:pic>
        <p:nvPicPr>
          <p:cNvPr id="7" name="Picture 6">
            <a:extLst>
              <a:ext uri="{FF2B5EF4-FFF2-40B4-BE49-F238E27FC236}">
                <a16:creationId xmlns:a16="http://schemas.microsoft.com/office/drawing/2014/main" id="{B1474CCA-7604-4E75-84EE-2C81E9E77327}"/>
              </a:ext>
            </a:extLst>
          </p:cNvPr>
          <p:cNvPicPr>
            <a:picLocks noChangeAspect="1"/>
          </p:cNvPicPr>
          <p:nvPr/>
        </p:nvPicPr>
        <p:blipFill rotWithShape="1">
          <a:blip r:embed="rId2"/>
          <a:srcRect l="21440" t="30586" r="38239" b="52240"/>
          <a:stretch/>
        </p:blipFill>
        <p:spPr>
          <a:xfrm>
            <a:off x="462664" y="1815990"/>
            <a:ext cx="5770769" cy="1382580"/>
          </a:xfrm>
          <a:prstGeom prst="rect">
            <a:avLst/>
          </a:prstGeom>
        </p:spPr>
      </p:pic>
      <p:pic>
        <p:nvPicPr>
          <p:cNvPr id="10" name="Picture 9">
            <a:extLst>
              <a:ext uri="{FF2B5EF4-FFF2-40B4-BE49-F238E27FC236}">
                <a16:creationId xmlns:a16="http://schemas.microsoft.com/office/drawing/2014/main" id="{38A16E79-0745-41F1-9D47-1337C83C10AF}"/>
              </a:ext>
            </a:extLst>
          </p:cNvPr>
          <p:cNvPicPr>
            <a:picLocks noChangeAspect="1"/>
          </p:cNvPicPr>
          <p:nvPr/>
        </p:nvPicPr>
        <p:blipFill rotWithShape="1">
          <a:blip r:embed="rId2"/>
          <a:srcRect l="21440" t="75387" r="38239" b="14906"/>
          <a:stretch/>
        </p:blipFill>
        <p:spPr>
          <a:xfrm>
            <a:off x="384732" y="3111501"/>
            <a:ext cx="6522956" cy="883317"/>
          </a:xfrm>
          <a:prstGeom prst="rect">
            <a:avLst/>
          </a:prstGeom>
        </p:spPr>
      </p:pic>
      <p:pic>
        <p:nvPicPr>
          <p:cNvPr id="12" name="Picture 11">
            <a:extLst>
              <a:ext uri="{FF2B5EF4-FFF2-40B4-BE49-F238E27FC236}">
                <a16:creationId xmlns:a16="http://schemas.microsoft.com/office/drawing/2014/main" id="{517177D3-1DB8-4382-8DC7-6E871C30AFB3}"/>
              </a:ext>
            </a:extLst>
          </p:cNvPr>
          <p:cNvPicPr>
            <a:picLocks noChangeAspect="1"/>
          </p:cNvPicPr>
          <p:nvPr/>
        </p:nvPicPr>
        <p:blipFill rotWithShape="1">
          <a:blip r:embed="rId3"/>
          <a:srcRect l="25220" t="39599" r="43077" b="23264"/>
          <a:stretch/>
        </p:blipFill>
        <p:spPr>
          <a:xfrm>
            <a:off x="539475" y="4038807"/>
            <a:ext cx="3840501" cy="2530594"/>
          </a:xfrm>
          <a:prstGeom prst="rect">
            <a:avLst/>
          </a:prstGeom>
        </p:spPr>
      </p:pic>
    </p:spTree>
    <p:extLst>
      <p:ext uri="{BB962C8B-B14F-4D97-AF65-F5344CB8AC3E}">
        <p14:creationId xmlns:p14="http://schemas.microsoft.com/office/powerpoint/2010/main" val="18370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DA6C45-A4C8-4DDE-BF6A-761A6924AB5E}"/>
              </a:ext>
            </a:extLst>
          </p:cNvPr>
          <p:cNvSpPr>
            <a:spLocks noGrp="1"/>
          </p:cNvSpPr>
          <p:nvPr>
            <p:ph idx="1"/>
          </p:nvPr>
        </p:nvSpPr>
        <p:spPr/>
        <p:txBody>
          <a:bodyPr/>
          <a:lstStyle/>
          <a:p>
            <a:r>
              <a:rPr lang="en-US" b="0" i="0" dirty="0">
                <a:solidFill>
                  <a:srgbClr val="000000"/>
                </a:solidFill>
                <a:effectLst/>
                <a:latin typeface="-apple-system"/>
              </a:rPr>
              <a:t>Simulation is the process of using a computer to mimic a physical experiment. In this class, those experiments will almost invariably involve chance.</a:t>
            </a:r>
          </a:p>
          <a:p>
            <a:pPr algn="l"/>
            <a:r>
              <a:rPr lang="en-US" b="1" i="0" dirty="0">
                <a:solidFill>
                  <a:srgbClr val="000000"/>
                </a:solidFill>
                <a:effectLst/>
                <a:latin typeface="-apple-system"/>
              </a:rPr>
              <a:t>Step 1: What to Simulate: </a:t>
            </a:r>
            <a:r>
              <a:rPr lang="en-US" b="0" i="0" dirty="0">
                <a:solidFill>
                  <a:srgbClr val="000000"/>
                </a:solidFill>
                <a:effectLst/>
                <a:latin typeface="-apple-system"/>
              </a:rPr>
              <a:t>Specify the quantity you want to simulate. For example, you might decide that you want to simulate the outcomes of tosses of a coin.</a:t>
            </a:r>
          </a:p>
          <a:p>
            <a:pPr algn="l"/>
            <a:r>
              <a:rPr lang="en-US" b="1" i="0" dirty="0">
                <a:solidFill>
                  <a:srgbClr val="000000"/>
                </a:solidFill>
                <a:effectLst/>
                <a:latin typeface="-apple-system"/>
              </a:rPr>
              <a:t>Step 2: Simulating One Value: </a:t>
            </a:r>
            <a:r>
              <a:rPr lang="en-US" b="0" i="0" dirty="0">
                <a:solidFill>
                  <a:srgbClr val="000000"/>
                </a:solidFill>
                <a:effectLst/>
                <a:latin typeface="-apple-system"/>
              </a:rPr>
              <a:t>Figure out how to simulate </a:t>
            </a:r>
            <a:r>
              <a:rPr lang="en-US" b="0" i="1" dirty="0">
                <a:solidFill>
                  <a:srgbClr val="000000"/>
                </a:solidFill>
                <a:effectLst/>
                <a:latin typeface="-apple-system"/>
              </a:rPr>
              <a:t>one</a:t>
            </a:r>
            <a:r>
              <a:rPr lang="en-US" b="0" i="0" dirty="0">
                <a:solidFill>
                  <a:srgbClr val="000000"/>
                </a:solidFill>
                <a:effectLst/>
                <a:latin typeface="-apple-system"/>
              </a:rPr>
              <a:t> value of the quantity you specified in Step 1.</a:t>
            </a:r>
          </a:p>
          <a:p>
            <a:pPr algn="l"/>
            <a:r>
              <a:rPr lang="en-US" b="1" i="0" dirty="0">
                <a:solidFill>
                  <a:srgbClr val="000000"/>
                </a:solidFill>
                <a:effectLst/>
                <a:latin typeface="-apple-system"/>
              </a:rPr>
              <a:t>Step 3: Number of Repetitions: </a:t>
            </a:r>
            <a:r>
              <a:rPr lang="en-US" b="0" i="0" dirty="0">
                <a:solidFill>
                  <a:srgbClr val="000000"/>
                </a:solidFill>
                <a:effectLst/>
                <a:latin typeface="-apple-system"/>
              </a:rPr>
              <a:t>Decide how many times you want to simulate the quantity. You will have to repeat Step 2 that many times.</a:t>
            </a:r>
          </a:p>
          <a:p>
            <a:pPr algn="l"/>
            <a:r>
              <a:rPr lang="en-US" b="1" i="0" dirty="0">
                <a:solidFill>
                  <a:srgbClr val="000000"/>
                </a:solidFill>
                <a:effectLst/>
                <a:latin typeface="-apple-system"/>
              </a:rPr>
              <a:t>Step 4: Coding the Simulation: </a:t>
            </a:r>
            <a:r>
              <a:rPr lang="en-US" b="0" i="0" dirty="0">
                <a:solidFill>
                  <a:srgbClr val="000000"/>
                </a:solidFill>
                <a:effectLst/>
                <a:latin typeface="-apple-system"/>
              </a:rPr>
              <a:t>Put it all together in code.</a:t>
            </a:r>
          </a:p>
          <a:p>
            <a:endParaRPr lang="en-US" dirty="0"/>
          </a:p>
        </p:txBody>
      </p:sp>
      <p:sp>
        <p:nvSpPr>
          <p:cNvPr id="3" name="Slide Number Placeholder 2">
            <a:extLst>
              <a:ext uri="{FF2B5EF4-FFF2-40B4-BE49-F238E27FC236}">
                <a16:creationId xmlns:a16="http://schemas.microsoft.com/office/drawing/2014/main" id="{3476B7DC-1F5C-487D-A5EB-2FFF93F80B47}"/>
              </a:ext>
            </a:extLst>
          </p:cNvPr>
          <p:cNvSpPr>
            <a:spLocks noGrp="1"/>
          </p:cNvSpPr>
          <p:nvPr>
            <p:ph type="sldNum" sz="quarter" idx="11"/>
          </p:nvPr>
        </p:nvSpPr>
        <p:spPr/>
        <p:txBody>
          <a:bodyPr/>
          <a:lstStyle/>
          <a:p>
            <a:pPr>
              <a:defRPr/>
            </a:pPr>
            <a:fld id="{13B18A8D-AB88-4BA3-B436-48639E309B0B}" type="slidenum">
              <a:rPr lang="en-US" smtClean="0"/>
              <a:pPr>
                <a:defRPr/>
              </a:pPr>
              <a:t>18</a:t>
            </a:fld>
            <a:endParaRPr lang="en-US" dirty="0"/>
          </a:p>
        </p:txBody>
      </p:sp>
      <p:sp>
        <p:nvSpPr>
          <p:cNvPr id="4" name="Title 3">
            <a:extLst>
              <a:ext uri="{FF2B5EF4-FFF2-40B4-BE49-F238E27FC236}">
                <a16:creationId xmlns:a16="http://schemas.microsoft.com/office/drawing/2014/main" id="{C56B2CC6-461A-413D-B578-642978026ADB}"/>
              </a:ext>
            </a:extLst>
          </p:cNvPr>
          <p:cNvSpPr>
            <a:spLocks noGrp="1"/>
          </p:cNvSpPr>
          <p:nvPr>
            <p:ph type="title"/>
          </p:nvPr>
        </p:nvSpPr>
        <p:spPr/>
        <p:txBody>
          <a:bodyPr/>
          <a:lstStyle/>
          <a:p>
            <a:r>
              <a:rPr lang="en-US" dirty="0"/>
              <a:t>Simulation</a:t>
            </a:r>
          </a:p>
        </p:txBody>
      </p:sp>
    </p:spTree>
    <p:extLst>
      <p:ext uri="{BB962C8B-B14F-4D97-AF65-F5344CB8AC3E}">
        <p14:creationId xmlns:p14="http://schemas.microsoft.com/office/powerpoint/2010/main" val="83281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AB4022-A3E5-4E2D-AC83-7BFE39C8A79B}"/>
              </a:ext>
            </a:extLst>
          </p:cNvPr>
          <p:cNvSpPr>
            <a:spLocks noGrp="1"/>
          </p:cNvSpPr>
          <p:nvPr>
            <p:ph idx="1"/>
          </p:nvPr>
        </p:nvSpPr>
        <p:spPr/>
        <p:txBody>
          <a:bodyPr/>
          <a:lstStyle/>
          <a:p>
            <a:r>
              <a:rPr lang="en-US" dirty="0"/>
              <a:t>Create an empty array in which to collect all the simulated values. We will call this the collection array.</a:t>
            </a:r>
          </a:p>
          <a:p>
            <a:r>
              <a:rPr lang="en-US" dirty="0"/>
              <a:t>Create a "repetitions sequence," that is, a sequence whose length is the number of repetitions you specified in Step 3. For </a:t>
            </a:r>
            <a:r>
              <a:rPr lang="en-US" dirty="0">
                <a:solidFill>
                  <a:schemeClr val="accent2"/>
                </a:solidFill>
              </a:rPr>
              <a:t>n</a:t>
            </a:r>
            <a:r>
              <a:rPr lang="en-US" dirty="0"/>
              <a:t> repetitions we will almost always use the sequence </a:t>
            </a:r>
            <a:r>
              <a:rPr lang="en-US" dirty="0" err="1">
                <a:solidFill>
                  <a:schemeClr val="accent2"/>
                </a:solidFill>
              </a:rPr>
              <a:t>np.arange</a:t>
            </a:r>
            <a:r>
              <a:rPr lang="en-US" dirty="0">
                <a:solidFill>
                  <a:schemeClr val="accent2"/>
                </a:solidFill>
              </a:rPr>
              <a:t>(n).</a:t>
            </a:r>
          </a:p>
          <a:p>
            <a:r>
              <a:rPr lang="en-US" dirty="0"/>
              <a:t>Create a for loop. For each element of the repetitions sequence: Simulate one value based on the code you developed in Step 2.</a:t>
            </a:r>
          </a:p>
          <a:p>
            <a:r>
              <a:rPr lang="en-US" dirty="0"/>
              <a:t>Augment the collection array with this simulated value.</a:t>
            </a:r>
          </a:p>
          <a:p>
            <a:r>
              <a:rPr lang="en-US" dirty="0"/>
              <a:t>That's it! Once you have carried out the steps above, your simulation is done. The collection array contains all the simulated values.</a:t>
            </a:r>
          </a:p>
        </p:txBody>
      </p:sp>
      <p:sp>
        <p:nvSpPr>
          <p:cNvPr id="3" name="Slide Number Placeholder 2">
            <a:extLst>
              <a:ext uri="{FF2B5EF4-FFF2-40B4-BE49-F238E27FC236}">
                <a16:creationId xmlns:a16="http://schemas.microsoft.com/office/drawing/2014/main" id="{ACE409AA-2057-4424-8256-8FED2DEBE115}"/>
              </a:ext>
            </a:extLst>
          </p:cNvPr>
          <p:cNvSpPr>
            <a:spLocks noGrp="1"/>
          </p:cNvSpPr>
          <p:nvPr>
            <p:ph type="sldNum" sz="quarter" idx="11"/>
          </p:nvPr>
        </p:nvSpPr>
        <p:spPr/>
        <p:txBody>
          <a:bodyPr/>
          <a:lstStyle/>
          <a:p>
            <a:pPr>
              <a:defRPr/>
            </a:pPr>
            <a:fld id="{13B18A8D-AB88-4BA3-B436-48639E309B0B}" type="slidenum">
              <a:rPr lang="en-US" smtClean="0"/>
              <a:pPr>
                <a:defRPr/>
              </a:pPr>
              <a:t>19</a:t>
            </a:fld>
            <a:endParaRPr lang="en-US" dirty="0"/>
          </a:p>
        </p:txBody>
      </p:sp>
      <p:sp>
        <p:nvSpPr>
          <p:cNvPr id="4" name="Title 3">
            <a:extLst>
              <a:ext uri="{FF2B5EF4-FFF2-40B4-BE49-F238E27FC236}">
                <a16:creationId xmlns:a16="http://schemas.microsoft.com/office/drawing/2014/main" id="{F085D17F-C3A4-4422-890D-5C9FB0420206}"/>
              </a:ext>
            </a:extLst>
          </p:cNvPr>
          <p:cNvSpPr>
            <a:spLocks noGrp="1"/>
          </p:cNvSpPr>
          <p:nvPr>
            <p:ph type="title"/>
          </p:nvPr>
        </p:nvSpPr>
        <p:spPr/>
        <p:txBody>
          <a:bodyPr/>
          <a:lstStyle/>
          <a:p>
            <a:r>
              <a:rPr lang="en-US" dirty="0"/>
              <a:t>Step 4: Coding the Simulation</a:t>
            </a:r>
          </a:p>
        </p:txBody>
      </p:sp>
    </p:spTree>
    <p:extLst>
      <p:ext uri="{BB962C8B-B14F-4D97-AF65-F5344CB8AC3E}">
        <p14:creationId xmlns:p14="http://schemas.microsoft.com/office/powerpoint/2010/main" val="55130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1CABC4-37C7-4328-BDAA-8381040AF1DA}"/>
              </a:ext>
            </a:extLst>
          </p:cNvPr>
          <p:cNvSpPr>
            <a:spLocks noGrp="1"/>
          </p:cNvSpPr>
          <p:nvPr>
            <p:ph idx="1"/>
          </p:nvPr>
        </p:nvSpPr>
        <p:spPr>
          <a:xfrm>
            <a:off x="693095" y="1316725"/>
            <a:ext cx="8026647" cy="2227490"/>
          </a:xfrm>
        </p:spPr>
        <p:txBody>
          <a:bodyPr/>
          <a:lstStyle/>
          <a:p>
            <a:pPr marL="0" indent="0">
              <a:buNone/>
            </a:pPr>
            <a:r>
              <a:rPr lang="en-US" dirty="0"/>
              <a:t>  </a:t>
            </a:r>
          </a:p>
        </p:txBody>
      </p:sp>
      <p:sp>
        <p:nvSpPr>
          <p:cNvPr id="3" name="Slide Number Placeholder 2">
            <a:extLst>
              <a:ext uri="{FF2B5EF4-FFF2-40B4-BE49-F238E27FC236}">
                <a16:creationId xmlns:a16="http://schemas.microsoft.com/office/drawing/2014/main" id="{F9077546-A249-42E7-B0A3-613070744846}"/>
              </a:ext>
            </a:extLst>
          </p:cNvPr>
          <p:cNvSpPr>
            <a:spLocks noGrp="1"/>
          </p:cNvSpPr>
          <p:nvPr>
            <p:ph type="sldNum" sz="quarter" idx="11"/>
          </p:nvPr>
        </p:nvSpPr>
        <p:spPr/>
        <p:txBody>
          <a:bodyPr/>
          <a:lstStyle/>
          <a:p>
            <a:pPr>
              <a:defRPr/>
            </a:pPr>
            <a:fld id="{13B18A8D-AB88-4BA3-B436-48639E309B0B}" type="slidenum">
              <a:rPr lang="en-US" smtClean="0"/>
              <a:pPr>
                <a:defRPr/>
              </a:pPr>
              <a:t>2</a:t>
            </a:fld>
            <a:endParaRPr lang="en-US" dirty="0"/>
          </a:p>
        </p:txBody>
      </p:sp>
      <p:sp>
        <p:nvSpPr>
          <p:cNvPr id="4" name="Title 3">
            <a:extLst>
              <a:ext uri="{FF2B5EF4-FFF2-40B4-BE49-F238E27FC236}">
                <a16:creationId xmlns:a16="http://schemas.microsoft.com/office/drawing/2014/main" id="{430AE034-DD58-4DD8-8A53-D0E4F118624E}"/>
              </a:ext>
            </a:extLst>
          </p:cNvPr>
          <p:cNvSpPr>
            <a:spLocks noGrp="1"/>
          </p:cNvSpPr>
          <p:nvPr>
            <p:ph type="title"/>
          </p:nvPr>
        </p:nvSpPr>
        <p:spPr/>
        <p:txBody>
          <a:bodyPr/>
          <a:lstStyle/>
          <a:p>
            <a:r>
              <a:rPr lang="en-US" dirty="0">
                <a:latin typeface="Arial" panose="020B0604020202020204" pitchFamily="34" charset="0"/>
                <a:ea typeface="Cambria Math" panose="02040503050406030204" pitchFamily="18" charset="0"/>
                <a:cs typeface="Arial" panose="020B0604020202020204" pitchFamily="34" charset="0"/>
              </a:rPr>
              <a:t>Topic Outline</a:t>
            </a:r>
          </a:p>
        </p:txBody>
      </p:sp>
      <p:sp>
        <p:nvSpPr>
          <p:cNvPr id="5" name="TextBox 4">
            <a:extLst>
              <a:ext uri="{FF2B5EF4-FFF2-40B4-BE49-F238E27FC236}">
                <a16:creationId xmlns:a16="http://schemas.microsoft.com/office/drawing/2014/main" id="{ECA450CF-ECAB-4FCA-9457-57915558A319}"/>
              </a:ext>
            </a:extLst>
          </p:cNvPr>
          <p:cNvSpPr txBox="1"/>
          <p:nvPr/>
        </p:nvSpPr>
        <p:spPr>
          <a:xfrm>
            <a:off x="424877" y="1465593"/>
            <a:ext cx="2132315"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Causality</a:t>
            </a:r>
          </a:p>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Iteration</a:t>
            </a:r>
          </a:p>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Simulation</a:t>
            </a:r>
          </a:p>
        </p:txBody>
      </p:sp>
    </p:spTree>
    <p:extLst>
      <p:ext uri="{BB962C8B-B14F-4D97-AF65-F5344CB8AC3E}">
        <p14:creationId xmlns:p14="http://schemas.microsoft.com/office/powerpoint/2010/main" val="2366644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A4DB1-066B-4CCC-8E68-B854F95CDD2D}"/>
              </a:ext>
            </a:extLst>
          </p:cNvPr>
          <p:cNvSpPr>
            <a:spLocks noGrp="1"/>
          </p:cNvSpPr>
          <p:nvPr>
            <p:ph idx="1"/>
          </p:nvPr>
        </p:nvSpPr>
        <p:spPr>
          <a:xfrm>
            <a:off x="469424" y="1163105"/>
            <a:ext cx="8026647" cy="5080955"/>
          </a:xfrm>
        </p:spPr>
        <p:txBody>
          <a:bodyPr/>
          <a:lstStyle/>
          <a:p>
            <a:r>
              <a:rPr lang="en-US" sz="2200" dirty="0"/>
              <a:t>The Monty Hall simulation is derived from "Let's Make a Deal“ TV show and became famous in Game Theory.</a:t>
            </a:r>
          </a:p>
          <a:p>
            <a:r>
              <a:rPr lang="en-US" sz="2200" dirty="0"/>
              <a:t>The setting is a game show in which the contestant is faced with three closed doors. Behind one of the doors is a fancy car, and behind each of the other two there is a goat. Rules are (</a:t>
            </a:r>
            <a:r>
              <a:rPr lang="en-US" sz="1600" dirty="0">
                <a:hlinkClick r:id="rId2"/>
              </a:rPr>
              <a:t>https://en.wikipedia.org/wiki/Monty_Hall_problem</a:t>
            </a:r>
            <a:r>
              <a:rPr lang="en-US" sz="2200" dirty="0"/>
              <a:t>):</a:t>
            </a:r>
          </a:p>
          <a:p>
            <a:pPr lvl="1"/>
            <a:r>
              <a:rPr lang="en-US" sz="2200" dirty="0"/>
              <a:t>The contestant makes an initial choice, but that door isn't opened.</a:t>
            </a:r>
          </a:p>
          <a:p>
            <a:pPr lvl="1"/>
            <a:r>
              <a:rPr lang="en-US" sz="2200" dirty="0"/>
              <a:t>At least one of the other two doors must have a goat behind it. </a:t>
            </a:r>
          </a:p>
          <a:p>
            <a:pPr lvl="1"/>
            <a:r>
              <a:rPr lang="en-US" sz="2200" dirty="0"/>
              <a:t>There are two doors left, one of which was the contestant's original choice. One of the doors has the car behind it, and the other one has a goat. The contestant now gets to choose which of the two doors to open.</a:t>
            </a:r>
          </a:p>
        </p:txBody>
      </p:sp>
      <p:sp>
        <p:nvSpPr>
          <p:cNvPr id="3" name="Slide Number Placeholder 2">
            <a:extLst>
              <a:ext uri="{FF2B5EF4-FFF2-40B4-BE49-F238E27FC236}">
                <a16:creationId xmlns:a16="http://schemas.microsoft.com/office/drawing/2014/main" id="{443839EF-08AC-41EF-B475-A08445F397FF}"/>
              </a:ext>
            </a:extLst>
          </p:cNvPr>
          <p:cNvSpPr>
            <a:spLocks noGrp="1"/>
          </p:cNvSpPr>
          <p:nvPr>
            <p:ph type="sldNum" sz="quarter" idx="11"/>
          </p:nvPr>
        </p:nvSpPr>
        <p:spPr/>
        <p:txBody>
          <a:bodyPr/>
          <a:lstStyle/>
          <a:p>
            <a:pPr>
              <a:defRPr/>
            </a:pPr>
            <a:fld id="{13B18A8D-AB88-4BA3-B436-48639E309B0B}" type="slidenum">
              <a:rPr lang="en-US" smtClean="0"/>
              <a:pPr>
                <a:defRPr/>
              </a:pPr>
              <a:t>20</a:t>
            </a:fld>
            <a:endParaRPr lang="en-US" dirty="0"/>
          </a:p>
        </p:txBody>
      </p:sp>
      <p:sp>
        <p:nvSpPr>
          <p:cNvPr id="4" name="Title 3">
            <a:extLst>
              <a:ext uri="{FF2B5EF4-FFF2-40B4-BE49-F238E27FC236}">
                <a16:creationId xmlns:a16="http://schemas.microsoft.com/office/drawing/2014/main" id="{D8BCDB0C-1304-4842-A6F6-686DFCF72A68}"/>
              </a:ext>
            </a:extLst>
          </p:cNvPr>
          <p:cNvSpPr>
            <a:spLocks noGrp="1"/>
          </p:cNvSpPr>
          <p:nvPr>
            <p:ph type="title"/>
          </p:nvPr>
        </p:nvSpPr>
        <p:spPr/>
        <p:txBody>
          <a:bodyPr/>
          <a:lstStyle/>
          <a:p>
            <a:r>
              <a:rPr lang="en-US" dirty="0"/>
              <a:t>Simulation Example</a:t>
            </a:r>
          </a:p>
        </p:txBody>
      </p:sp>
    </p:spTree>
    <p:extLst>
      <p:ext uri="{BB962C8B-B14F-4D97-AF65-F5344CB8AC3E}">
        <p14:creationId xmlns:p14="http://schemas.microsoft.com/office/powerpoint/2010/main" val="1659959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3839EF-08AC-41EF-B475-A08445F397FF}"/>
              </a:ext>
            </a:extLst>
          </p:cNvPr>
          <p:cNvSpPr>
            <a:spLocks noGrp="1"/>
          </p:cNvSpPr>
          <p:nvPr>
            <p:ph type="sldNum" sz="quarter" idx="11"/>
          </p:nvPr>
        </p:nvSpPr>
        <p:spPr/>
        <p:txBody>
          <a:bodyPr/>
          <a:lstStyle/>
          <a:p>
            <a:pPr>
              <a:defRPr/>
            </a:pPr>
            <a:fld id="{13B18A8D-AB88-4BA3-B436-48639E309B0B}" type="slidenum">
              <a:rPr lang="en-US" smtClean="0"/>
              <a:pPr>
                <a:defRPr/>
              </a:pPr>
              <a:t>21</a:t>
            </a:fld>
            <a:endParaRPr lang="en-US" dirty="0"/>
          </a:p>
        </p:txBody>
      </p:sp>
      <p:sp>
        <p:nvSpPr>
          <p:cNvPr id="4" name="Title 3">
            <a:extLst>
              <a:ext uri="{FF2B5EF4-FFF2-40B4-BE49-F238E27FC236}">
                <a16:creationId xmlns:a16="http://schemas.microsoft.com/office/drawing/2014/main" id="{D8BCDB0C-1304-4842-A6F6-686DFCF72A68}"/>
              </a:ext>
            </a:extLst>
          </p:cNvPr>
          <p:cNvSpPr>
            <a:spLocks noGrp="1"/>
          </p:cNvSpPr>
          <p:nvPr>
            <p:ph type="title"/>
          </p:nvPr>
        </p:nvSpPr>
        <p:spPr/>
        <p:txBody>
          <a:bodyPr/>
          <a:lstStyle/>
          <a:p>
            <a:r>
              <a:rPr lang="en-US" dirty="0"/>
              <a:t>Simulation Example</a:t>
            </a:r>
          </a:p>
        </p:txBody>
      </p:sp>
      <p:pic>
        <p:nvPicPr>
          <p:cNvPr id="7" name="Online Media 6" title="Probability and the Monty Hall problem | Probability and combinatorics | Precalculus | Khan Academy">
            <a:hlinkClick r:id="" action="ppaction://media"/>
            <a:extLst>
              <a:ext uri="{FF2B5EF4-FFF2-40B4-BE49-F238E27FC236}">
                <a16:creationId xmlns:a16="http://schemas.microsoft.com/office/drawing/2014/main" id="{00C57569-AEFC-4019-9320-99CAB217DFC1}"/>
              </a:ext>
            </a:extLst>
          </p:cNvPr>
          <p:cNvPicPr>
            <a:picLocks noGrp="1" noRot="1" noChangeAspect="1"/>
          </p:cNvPicPr>
          <p:nvPr>
            <p:ph idx="1"/>
            <a:videoFile r:link="rId1"/>
          </p:nvPr>
        </p:nvPicPr>
        <p:blipFill>
          <a:blip r:embed="rId3"/>
          <a:stretch>
            <a:fillRect/>
          </a:stretch>
        </p:blipFill>
        <p:spPr>
          <a:xfrm>
            <a:off x="213460" y="1034447"/>
            <a:ext cx="8763169" cy="4929283"/>
          </a:xfrm>
          <a:prstGeom prst="rect">
            <a:avLst/>
          </a:prstGeom>
        </p:spPr>
      </p:pic>
      <p:sp>
        <p:nvSpPr>
          <p:cNvPr id="9" name="TextBox 8">
            <a:extLst>
              <a:ext uri="{FF2B5EF4-FFF2-40B4-BE49-F238E27FC236}">
                <a16:creationId xmlns:a16="http://schemas.microsoft.com/office/drawing/2014/main" id="{CACEB3B7-F563-472A-B2FC-6B4F63F59193}"/>
              </a:ext>
            </a:extLst>
          </p:cNvPr>
          <p:cNvSpPr txBox="1"/>
          <p:nvPr/>
        </p:nvSpPr>
        <p:spPr>
          <a:xfrm>
            <a:off x="2882180" y="6231998"/>
            <a:ext cx="4581426" cy="369332"/>
          </a:xfrm>
          <a:prstGeom prst="rect">
            <a:avLst/>
          </a:prstGeom>
          <a:noFill/>
        </p:spPr>
        <p:txBody>
          <a:bodyPr wrap="square">
            <a:spAutoFit/>
          </a:bodyPr>
          <a:lstStyle/>
          <a:p>
            <a:r>
              <a:rPr lang="en-US" dirty="0">
                <a:hlinkClick r:id="rId4"/>
              </a:rPr>
              <a:t>https://youtu.be/Xp6V_lO1ZKA</a:t>
            </a:r>
            <a:r>
              <a:rPr lang="en-US" dirty="0"/>
              <a:t> </a:t>
            </a:r>
          </a:p>
        </p:txBody>
      </p:sp>
    </p:spTree>
    <p:extLst>
      <p:ext uri="{BB962C8B-B14F-4D97-AF65-F5344CB8AC3E}">
        <p14:creationId xmlns:p14="http://schemas.microsoft.com/office/powerpoint/2010/main" val="34007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A4DB1-066B-4CCC-8E68-B854F95CDD2D}"/>
              </a:ext>
            </a:extLst>
          </p:cNvPr>
          <p:cNvSpPr>
            <a:spLocks noGrp="1"/>
          </p:cNvSpPr>
          <p:nvPr>
            <p:ph idx="1"/>
          </p:nvPr>
        </p:nvSpPr>
        <p:spPr>
          <a:xfrm>
            <a:off x="163812" y="932675"/>
            <a:ext cx="8816376" cy="5080955"/>
          </a:xfrm>
        </p:spPr>
        <p:txBody>
          <a:bodyPr/>
          <a:lstStyle/>
          <a:p>
            <a:r>
              <a:rPr lang="en-US" sz="2200" dirty="0"/>
              <a:t>Should the contestant stick with her initial choice, or switch to the other door? That is the Monty Hall problem.</a:t>
            </a:r>
          </a:p>
          <a:p>
            <a:r>
              <a:rPr lang="en-US" sz="2200" dirty="0"/>
              <a:t>The chance that the car is behind the originally chosen door is 1/3.</a:t>
            </a:r>
          </a:p>
          <a:p>
            <a:r>
              <a:rPr lang="en-US" sz="2200" dirty="0"/>
              <a:t>After Monty opens the door with the goat, the chance distribution changes. </a:t>
            </a:r>
          </a:p>
          <a:p>
            <a:r>
              <a:rPr lang="en-US" sz="2200" dirty="0"/>
              <a:t>If the contestant switches the decision, he/she doubles the chance.</a:t>
            </a:r>
          </a:p>
          <a:p>
            <a:endParaRPr lang="en-US" sz="2200" dirty="0"/>
          </a:p>
          <a:p>
            <a:endParaRPr lang="en-US" sz="2200" dirty="0"/>
          </a:p>
          <a:p>
            <a:endParaRPr lang="en-US" sz="2200" dirty="0"/>
          </a:p>
        </p:txBody>
      </p:sp>
      <p:sp>
        <p:nvSpPr>
          <p:cNvPr id="3" name="Slide Number Placeholder 2">
            <a:extLst>
              <a:ext uri="{FF2B5EF4-FFF2-40B4-BE49-F238E27FC236}">
                <a16:creationId xmlns:a16="http://schemas.microsoft.com/office/drawing/2014/main" id="{443839EF-08AC-41EF-B475-A08445F397FF}"/>
              </a:ext>
            </a:extLst>
          </p:cNvPr>
          <p:cNvSpPr>
            <a:spLocks noGrp="1"/>
          </p:cNvSpPr>
          <p:nvPr>
            <p:ph type="sldNum" sz="quarter" idx="11"/>
          </p:nvPr>
        </p:nvSpPr>
        <p:spPr/>
        <p:txBody>
          <a:bodyPr/>
          <a:lstStyle/>
          <a:p>
            <a:pPr>
              <a:defRPr/>
            </a:pPr>
            <a:fld id="{13B18A8D-AB88-4BA3-B436-48639E309B0B}" type="slidenum">
              <a:rPr lang="en-US" smtClean="0"/>
              <a:pPr>
                <a:defRPr/>
              </a:pPr>
              <a:t>22</a:t>
            </a:fld>
            <a:endParaRPr lang="en-US" dirty="0"/>
          </a:p>
        </p:txBody>
      </p:sp>
      <p:sp>
        <p:nvSpPr>
          <p:cNvPr id="4" name="Title 3">
            <a:extLst>
              <a:ext uri="{FF2B5EF4-FFF2-40B4-BE49-F238E27FC236}">
                <a16:creationId xmlns:a16="http://schemas.microsoft.com/office/drawing/2014/main" id="{D8BCDB0C-1304-4842-A6F6-686DFCF72A68}"/>
              </a:ext>
            </a:extLst>
          </p:cNvPr>
          <p:cNvSpPr>
            <a:spLocks noGrp="1"/>
          </p:cNvSpPr>
          <p:nvPr>
            <p:ph type="title"/>
          </p:nvPr>
        </p:nvSpPr>
        <p:spPr/>
        <p:txBody>
          <a:bodyPr/>
          <a:lstStyle/>
          <a:p>
            <a:r>
              <a:rPr lang="en-US" dirty="0"/>
              <a:t>Simulation Example</a:t>
            </a:r>
          </a:p>
        </p:txBody>
      </p:sp>
      <p:pic>
        <p:nvPicPr>
          <p:cNvPr id="7" name="Picture 6">
            <a:extLst>
              <a:ext uri="{FF2B5EF4-FFF2-40B4-BE49-F238E27FC236}">
                <a16:creationId xmlns:a16="http://schemas.microsoft.com/office/drawing/2014/main" id="{3732DBE2-6D3C-4F6E-9F57-8C0F8D6D3C71}"/>
              </a:ext>
            </a:extLst>
          </p:cNvPr>
          <p:cNvPicPr>
            <a:picLocks noChangeAspect="1"/>
          </p:cNvPicPr>
          <p:nvPr/>
        </p:nvPicPr>
        <p:blipFill rotWithShape="1">
          <a:blip r:embed="rId2"/>
          <a:srcRect l="13040" t="42533" r="61760" b="23120"/>
          <a:stretch/>
        </p:blipFill>
        <p:spPr>
          <a:xfrm>
            <a:off x="2382915" y="3220333"/>
            <a:ext cx="4378171" cy="3356598"/>
          </a:xfrm>
          <a:prstGeom prst="rect">
            <a:avLst/>
          </a:prstGeom>
        </p:spPr>
      </p:pic>
    </p:spTree>
    <p:extLst>
      <p:ext uri="{BB962C8B-B14F-4D97-AF65-F5344CB8AC3E}">
        <p14:creationId xmlns:p14="http://schemas.microsoft.com/office/powerpoint/2010/main" val="3192051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A4DB1-066B-4CCC-8E68-B854F95CDD2D}"/>
              </a:ext>
            </a:extLst>
          </p:cNvPr>
          <p:cNvSpPr>
            <a:spLocks noGrp="1"/>
          </p:cNvSpPr>
          <p:nvPr>
            <p:ph idx="1"/>
          </p:nvPr>
        </p:nvSpPr>
        <p:spPr>
          <a:xfrm>
            <a:off x="163812" y="932675"/>
            <a:ext cx="8816376" cy="1344175"/>
          </a:xfrm>
        </p:spPr>
        <p:txBody>
          <a:bodyPr/>
          <a:lstStyle/>
          <a:p>
            <a:r>
              <a:rPr lang="en-US" sz="2200" b="1" dirty="0"/>
              <a:t>Step 1 - What to Simulate: </a:t>
            </a:r>
            <a:r>
              <a:rPr lang="en-US" sz="2200" dirty="0"/>
              <a:t>3 Doors </a:t>
            </a:r>
          </a:p>
          <a:p>
            <a:pPr lvl="1"/>
            <a:r>
              <a:rPr lang="en-US" sz="2200" dirty="0"/>
              <a:t>First pick, Monty opens with goat, the remaining door.</a:t>
            </a:r>
          </a:p>
          <a:p>
            <a:r>
              <a:rPr lang="en-US" sz="2200" b="1" dirty="0"/>
              <a:t>Step 2 - Simulating One Play</a:t>
            </a:r>
          </a:p>
          <a:p>
            <a:endParaRPr lang="en-US" sz="2200" dirty="0"/>
          </a:p>
          <a:p>
            <a:endParaRPr lang="en-US" sz="2200" dirty="0"/>
          </a:p>
        </p:txBody>
      </p:sp>
      <p:sp>
        <p:nvSpPr>
          <p:cNvPr id="3" name="Slide Number Placeholder 2">
            <a:extLst>
              <a:ext uri="{FF2B5EF4-FFF2-40B4-BE49-F238E27FC236}">
                <a16:creationId xmlns:a16="http://schemas.microsoft.com/office/drawing/2014/main" id="{443839EF-08AC-41EF-B475-A08445F397FF}"/>
              </a:ext>
            </a:extLst>
          </p:cNvPr>
          <p:cNvSpPr>
            <a:spLocks noGrp="1"/>
          </p:cNvSpPr>
          <p:nvPr>
            <p:ph type="sldNum" sz="quarter" idx="11"/>
          </p:nvPr>
        </p:nvSpPr>
        <p:spPr/>
        <p:txBody>
          <a:bodyPr/>
          <a:lstStyle/>
          <a:p>
            <a:pPr>
              <a:defRPr/>
            </a:pPr>
            <a:fld id="{13B18A8D-AB88-4BA3-B436-48639E309B0B}" type="slidenum">
              <a:rPr lang="en-US" smtClean="0"/>
              <a:pPr>
                <a:defRPr/>
              </a:pPr>
              <a:t>23</a:t>
            </a:fld>
            <a:endParaRPr lang="en-US" dirty="0"/>
          </a:p>
        </p:txBody>
      </p:sp>
      <p:sp>
        <p:nvSpPr>
          <p:cNvPr id="4" name="Title 3">
            <a:extLst>
              <a:ext uri="{FF2B5EF4-FFF2-40B4-BE49-F238E27FC236}">
                <a16:creationId xmlns:a16="http://schemas.microsoft.com/office/drawing/2014/main" id="{D8BCDB0C-1304-4842-A6F6-686DFCF72A68}"/>
              </a:ext>
            </a:extLst>
          </p:cNvPr>
          <p:cNvSpPr>
            <a:spLocks noGrp="1"/>
          </p:cNvSpPr>
          <p:nvPr>
            <p:ph type="title"/>
          </p:nvPr>
        </p:nvSpPr>
        <p:spPr/>
        <p:txBody>
          <a:bodyPr/>
          <a:lstStyle/>
          <a:p>
            <a:r>
              <a:rPr lang="en-US" dirty="0"/>
              <a:t>Simulation Example</a:t>
            </a:r>
          </a:p>
        </p:txBody>
      </p:sp>
      <p:pic>
        <p:nvPicPr>
          <p:cNvPr id="6" name="Picture 5">
            <a:extLst>
              <a:ext uri="{FF2B5EF4-FFF2-40B4-BE49-F238E27FC236}">
                <a16:creationId xmlns:a16="http://schemas.microsoft.com/office/drawing/2014/main" id="{D3A2112B-A321-4C52-8C9A-D98CBCCF8DF8}"/>
              </a:ext>
            </a:extLst>
          </p:cNvPr>
          <p:cNvPicPr>
            <a:picLocks noChangeAspect="1"/>
          </p:cNvPicPr>
          <p:nvPr/>
        </p:nvPicPr>
        <p:blipFill rotWithShape="1">
          <a:blip r:embed="rId2"/>
          <a:srcRect l="21441" t="30586" r="52519" b="61947"/>
          <a:stretch/>
        </p:blipFill>
        <p:spPr>
          <a:xfrm>
            <a:off x="424260" y="2123230"/>
            <a:ext cx="4524109" cy="729695"/>
          </a:xfrm>
          <a:prstGeom prst="rect">
            <a:avLst/>
          </a:prstGeom>
        </p:spPr>
      </p:pic>
      <p:sp>
        <p:nvSpPr>
          <p:cNvPr id="8" name="Content Placeholder 1">
            <a:extLst>
              <a:ext uri="{FF2B5EF4-FFF2-40B4-BE49-F238E27FC236}">
                <a16:creationId xmlns:a16="http://schemas.microsoft.com/office/drawing/2014/main" id="{62A97788-6DE9-4EEF-8A5A-37B2C465A479}"/>
              </a:ext>
            </a:extLst>
          </p:cNvPr>
          <p:cNvSpPr txBox="1">
            <a:spLocks/>
          </p:cNvSpPr>
          <p:nvPr/>
        </p:nvSpPr>
        <p:spPr bwMode="auto">
          <a:xfrm>
            <a:off x="163812" y="2756913"/>
            <a:ext cx="8816376" cy="518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4163"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1pPr>
            <a:lvl2pPr marL="51435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2pPr>
            <a:lvl3pPr marL="744538"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3pPr>
            <a:lvl4pPr marL="102870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4pPr>
            <a:lvl5pPr marL="1311275"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We need to identify the goat that is not shown by Monty</a:t>
            </a:r>
          </a:p>
          <a:p>
            <a:endParaRPr lang="en-US" sz="2200" dirty="0"/>
          </a:p>
        </p:txBody>
      </p:sp>
      <p:pic>
        <p:nvPicPr>
          <p:cNvPr id="11" name="Picture 10">
            <a:extLst>
              <a:ext uri="{FF2B5EF4-FFF2-40B4-BE49-F238E27FC236}">
                <a16:creationId xmlns:a16="http://schemas.microsoft.com/office/drawing/2014/main" id="{F65517F0-2603-4F5C-988B-279060CA365C}"/>
              </a:ext>
            </a:extLst>
          </p:cNvPr>
          <p:cNvPicPr>
            <a:picLocks noChangeAspect="1"/>
          </p:cNvPicPr>
          <p:nvPr/>
        </p:nvPicPr>
        <p:blipFill rotWithShape="1">
          <a:blip r:embed="rId3"/>
          <a:srcRect l="21440" t="49254" r="62180" b="35066"/>
          <a:stretch/>
        </p:blipFill>
        <p:spPr>
          <a:xfrm>
            <a:off x="432647" y="3186893"/>
            <a:ext cx="2803565" cy="1509614"/>
          </a:xfrm>
          <a:prstGeom prst="rect">
            <a:avLst/>
          </a:prstGeom>
        </p:spPr>
      </p:pic>
    </p:spTree>
    <p:extLst>
      <p:ext uri="{BB962C8B-B14F-4D97-AF65-F5344CB8AC3E}">
        <p14:creationId xmlns:p14="http://schemas.microsoft.com/office/powerpoint/2010/main" val="688227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A4DB1-066B-4CCC-8E68-B854F95CDD2D}"/>
              </a:ext>
            </a:extLst>
          </p:cNvPr>
          <p:cNvSpPr>
            <a:spLocks noGrp="1"/>
          </p:cNvSpPr>
          <p:nvPr>
            <p:ph idx="1"/>
          </p:nvPr>
        </p:nvSpPr>
        <p:spPr>
          <a:xfrm>
            <a:off x="180770" y="1047890"/>
            <a:ext cx="8816376" cy="1344175"/>
          </a:xfrm>
        </p:spPr>
        <p:txBody>
          <a:bodyPr/>
          <a:lstStyle/>
          <a:p>
            <a:r>
              <a:rPr lang="en-US" sz="2200" dirty="0"/>
              <a:t>Define the options:</a:t>
            </a:r>
          </a:p>
          <a:p>
            <a:endParaRPr lang="en-US" sz="2200" dirty="0"/>
          </a:p>
        </p:txBody>
      </p:sp>
      <p:sp>
        <p:nvSpPr>
          <p:cNvPr id="3" name="Slide Number Placeholder 2">
            <a:extLst>
              <a:ext uri="{FF2B5EF4-FFF2-40B4-BE49-F238E27FC236}">
                <a16:creationId xmlns:a16="http://schemas.microsoft.com/office/drawing/2014/main" id="{443839EF-08AC-41EF-B475-A08445F397FF}"/>
              </a:ext>
            </a:extLst>
          </p:cNvPr>
          <p:cNvSpPr>
            <a:spLocks noGrp="1"/>
          </p:cNvSpPr>
          <p:nvPr>
            <p:ph type="sldNum" sz="quarter" idx="11"/>
          </p:nvPr>
        </p:nvSpPr>
        <p:spPr/>
        <p:txBody>
          <a:bodyPr/>
          <a:lstStyle/>
          <a:p>
            <a:pPr>
              <a:defRPr/>
            </a:pPr>
            <a:fld id="{13B18A8D-AB88-4BA3-B436-48639E309B0B}" type="slidenum">
              <a:rPr lang="en-US" smtClean="0"/>
              <a:pPr>
                <a:defRPr/>
              </a:pPr>
              <a:t>24</a:t>
            </a:fld>
            <a:endParaRPr lang="en-US" dirty="0"/>
          </a:p>
        </p:txBody>
      </p:sp>
      <p:sp>
        <p:nvSpPr>
          <p:cNvPr id="4" name="Title 3">
            <a:extLst>
              <a:ext uri="{FF2B5EF4-FFF2-40B4-BE49-F238E27FC236}">
                <a16:creationId xmlns:a16="http://schemas.microsoft.com/office/drawing/2014/main" id="{D8BCDB0C-1304-4842-A6F6-686DFCF72A68}"/>
              </a:ext>
            </a:extLst>
          </p:cNvPr>
          <p:cNvSpPr>
            <a:spLocks noGrp="1"/>
          </p:cNvSpPr>
          <p:nvPr>
            <p:ph type="title"/>
          </p:nvPr>
        </p:nvSpPr>
        <p:spPr/>
        <p:txBody>
          <a:bodyPr/>
          <a:lstStyle/>
          <a:p>
            <a:r>
              <a:rPr lang="en-US" dirty="0"/>
              <a:t>Simulation Example</a:t>
            </a:r>
          </a:p>
        </p:txBody>
      </p:sp>
      <p:sp>
        <p:nvSpPr>
          <p:cNvPr id="8" name="Content Placeholder 1">
            <a:extLst>
              <a:ext uri="{FF2B5EF4-FFF2-40B4-BE49-F238E27FC236}">
                <a16:creationId xmlns:a16="http://schemas.microsoft.com/office/drawing/2014/main" id="{62A97788-6DE9-4EEF-8A5A-37B2C465A479}"/>
              </a:ext>
            </a:extLst>
          </p:cNvPr>
          <p:cNvSpPr txBox="1">
            <a:spLocks/>
          </p:cNvSpPr>
          <p:nvPr/>
        </p:nvSpPr>
        <p:spPr bwMode="auto">
          <a:xfrm>
            <a:off x="192317" y="2372862"/>
            <a:ext cx="8816376" cy="518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4163"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1pPr>
            <a:lvl2pPr marL="51435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2pPr>
            <a:lvl3pPr marL="744538"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3pPr>
            <a:lvl4pPr marL="1028700" indent="-284163" algn="l" rtl="0" eaLnBrk="0" fontAlgn="base" hangingPunct="0">
              <a:spcBef>
                <a:spcPct val="20000"/>
              </a:spcBef>
              <a:spcAft>
                <a:spcPct val="0"/>
              </a:spcAft>
              <a:buFont typeface="Arial"/>
              <a:buChar char="•"/>
              <a:defRPr sz="2400" kern="1200">
                <a:solidFill>
                  <a:schemeClr val="tx1"/>
                </a:solidFill>
                <a:latin typeface="Arial"/>
                <a:ea typeface="+mn-ea"/>
                <a:cs typeface="Arial"/>
              </a:defRPr>
            </a:lvl4pPr>
            <a:lvl5pPr marL="1311275" indent="-282575" algn="l" rtl="0" eaLnBrk="0" fontAlgn="base" hangingPunct="0">
              <a:spcBef>
                <a:spcPct val="20000"/>
              </a:spcBef>
              <a:spcAft>
                <a:spcPct val="0"/>
              </a:spcAft>
              <a:buFont typeface="Arial"/>
              <a:buChar char="•"/>
              <a:defRPr sz="24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Define the wrapping function </a:t>
            </a:r>
            <a:r>
              <a:rPr lang="en-US" sz="2200" dirty="0">
                <a:solidFill>
                  <a:schemeClr val="accent2"/>
                </a:solidFill>
              </a:rPr>
              <a:t>monty_hall_game </a:t>
            </a:r>
            <a:r>
              <a:rPr lang="en-US" sz="2200" dirty="0"/>
              <a:t>with no arguments.  </a:t>
            </a:r>
          </a:p>
          <a:p>
            <a:endParaRPr lang="en-US" sz="2200" dirty="0"/>
          </a:p>
        </p:txBody>
      </p:sp>
      <p:pic>
        <p:nvPicPr>
          <p:cNvPr id="7" name="Picture 6">
            <a:extLst>
              <a:ext uri="{FF2B5EF4-FFF2-40B4-BE49-F238E27FC236}">
                <a16:creationId xmlns:a16="http://schemas.microsoft.com/office/drawing/2014/main" id="{D82BDC39-37E7-4940-96E2-E29CD7005099}"/>
              </a:ext>
            </a:extLst>
          </p:cNvPr>
          <p:cNvPicPr>
            <a:picLocks noChangeAspect="1"/>
          </p:cNvPicPr>
          <p:nvPr/>
        </p:nvPicPr>
        <p:blipFill rotWithShape="1">
          <a:blip r:embed="rId2"/>
          <a:srcRect l="21440" t="50747" r="38239" b="41786"/>
          <a:stretch/>
        </p:blipFill>
        <p:spPr>
          <a:xfrm>
            <a:off x="424260" y="1547155"/>
            <a:ext cx="7005054" cy="729695"/>
          </a:xfrm>
          <a:prstGeom prst="rect">
            <a:avLst/>
          </a:prstGeom>
        </p:spPr>
      </p:pic>
      <p:pic>
        <p:nvPicPr>
          <p:cNvPr id="12" name="Picture 11">
            <a:extLst>
              <a:ext uri="{FF2B5EF4-FFF2-40B4-BE49-F238E27FC236}">
                <a16:creationId xmlns:a16="http://schemas.microsoft.com/office/drawing/2014/main" id="{5E16B2CB-8729-497E-A45F-152CE2CF3014}"/>
              </a:ext>
            </a:extLst>
          </p:cNvPr>
          <p:cNvPicPr>
            <a:picLocks noChangeAspect="1"/>
          </p:cNvPicPr>
          <p:nvPr/>
        </p:nvPicPr>
        <p:blipFill rotWithShape="1">
          <a:blip r:embed="rId3"/>
          <a:srcRect l="21440" t="32827" r="38239" b="24613"/>
          <a:stretch/>
        </p:blipFill>
        <p:spPr>
          <a:xfrm>
            <a:off x="731500" y="2795218"/>
            <a:ext cx="6375230" cy="3785295"/>
          </a:xfrm>
          <a:prstGeom prst="rect">
            <a:avLst/>
          </a:prstGeom>
        </p:spPr>
      </p:pic>
    </p:spTree>
    <p:extLst>
      <p:ext uri="{BB962C8B-B14F-4D97-AF65-F5344CB8AC3E}">
        <p14:creationId xmlns:p14="http://schemas.microsoft.com/office/powerpoint/2010/main" val="364427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037E9-33FC-4F43-B3D0-776706588BAB}"/>
              </a:ext>
            </a:extLst>
          </p:cNvPr>
          <p:cNvSpPr>
            <a:spLocks noGrp="1"/>
          </p:cNvSpPr>
          <p:nvPr>
            <p:ph idx="1"/>
          </p:nvPr>
        </p:nvSpPr>
        <p:spPr/>
        <p:txBody>
          <a:bodyPr/>
          <a:lstStyle/>
          <a:p>
            <a:r>
              <a:rPr lang="en-US" dirty="0"/>
              <a:t>Step 3: Number of Repetitions:</a:t>
            </a:r>
          </a:p>
          <a:p>
            <a:pPr lvl="1"/>
            <a:r>
              <a:rPr lang="en-US" dirty="0"/>
              <a:t>To check if the suggested increase of </a:t>
            </a:r>
            <a:r>
              <a:rPr lang="en-US" dirty="0" err="1"/>
              <a:t>chace</a:t>
            </a:r>
            <a:r>
              <a:rPr lang="en-US" dirty="0"/>
              <a:t> is right, we have to play the game many times and collect the results. Let's run 10,000 repetitions.</a:t>
            </a:r>
          </a:p>
          <a:p>
            <a:r>
              <a:rPr lang="en-US" dirty="0"/>
              <a:t>Step 4: Coding the Simulation:</a:t>
            </a:r>
          </a:p>
          <a:p>
            <a:pPr lvl="1"/>
            <a:r>
              <a:rPr lang="en-US" dirty="0"/>
              <a:t>One way to grow a table by adding a new row is to use the </a:t>
            </a:r>
            <a:r>
              <a:rPr lang="en-US" dirty="0">
                <a:solidFill>
                  <a:schemeClr val="accent2"/>
                </a:solidFill>
              </a:rPr>
              <a:t>append</a:t>
            </a:r>
            <a:r>
              <a:rPr lang="en-US" dirty="0"/>
              <a:t> method. If </a:t>
            </a:r>
            <a:r>
              <a:rPr lang="en-US" dirty="0" err="1">
                <a:solidFill>
                  <a:schemeClr val="accent2"/>
                </a:solidFill>
              </a:rPr>
              <a:t>my_table</a:t>
            </a:r>
            <a:r>
              <a:rPr lang="en-US" dirty="0">
                <a:solidFill>
                  <a:schemeClr val="accent2"/>
                </a:solidFill>
              </a:rPr>
              <a:t> </a:t>
            </a:r>
            <a:r>
              <a:rPr lang="en-US" dirty="0"/>
              <a:t>is a table and </a:t>
            </a:r>
            <a:r>
              <a:rPr lang="en-US" dirty="0" err="1">
                <a:solidFill>
                  <a:schemeClr val="accent2"/>
                </a:solidFill>
              </a:rPr>
              <a:t>new_row</a:t>
            </a:r>
            <a:r>
              <a:rPr lang="en-US" dirty="0">
                <a:solidFill>
                  <a:schemeClr val="accent2"/>
                </a:solidFill>
              </a:rPr>
              <a:t> </a:t>
            </a:r>
            <a:r>
              <a:rPr lang="en-US" dirty="0"/>
              <a:t>is a list containing the entries in a new row, then </a:t>
            </a:r>
            <a:r>
              <a:rPr lang="en-US" dirty="0" err="1">
                <a:solidFill>
                  <a:schemeClr val="accent2"/>
                </a:solidFill>
              </a:rPr>
              <a:t>my_table.append</a:t>
            </a:r>
            <a:r>
              <a:rPr lang="en-US" dirty="0">
                <a:solidFill>
                  <a:schemeClr val="accent2"/>
                </a:solidFill>
              </a:rPr>
              <a:t>(</a:t>
            </a:r>
            <a:r>
              <a:rPr lang="en-US" dirty="0" err="1">
                <a:solidFill>
                  <a:schemeClr val="accent2"/>
                </a:solidFill>
              </a:rPr>
              <a:t>new_row</a:t>
            </a:r>
            <a:r>
              <a:rPr lang="en-US" dirty="0">
                <a:solidFill>
                  <a:schemeClr val="accent2"/>
                </a:solidFill>
              </a:rPr>
              <a:t>)</a:t>
            </a:r>
            <a:r>
              <a:rPr lang="en-US" dirty="0"/>
              <a:t>.</a:t>
            </a:r>
          </a:p>
          <a:p>
            <a:pPr lvl="1"/>
            <a:r>
              <a:rPr lang="en-US" dirty="0"/>
              <a:t>First let's create a table games that has three empty columns.</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AB8038EE-D514-43FF-80E0-A2FD387E731C}"/>
              </a:ext>
            </a:extLst>
          </p:cNvPr>
          <p:cNvSpPr>
            <a:spLocks noGrp="1"/>
          </p:cNvSpPr>
          <p:nvPr>
            <p:ph type="sldNum" sz="quarter" idx="11"/>
          </p:nvPr>
        </p:nvSpPr>
        <p:spPr/>
        <p:txBody>
          <a:bodyPr/>
          <a:lstStyle/>
          <a:p>
            <a:pPr>
              <a:defRPr/>
            </a:pPr>
            <a:fld id="{13B18A8D-AB88-4BA3-B436-48639E309B0B}" type="slidenum">
              <a:rPr lang="en-US" smtClean="0"/>
              <a:pPr>
                <a:defRPr/>
              </a:pPr>
              <a:t>25</a:t>
            </a:fld>
            <a:endParaRPr lang="en-US" dirty="0"/>
          </a:p>
        </p:txBody>
      </p:sp>
      <p:sp>
        <p:nvSpPr>
          <p:cNvPr id="4" name="Title 3">
            <a:extLst>
              <a:ext uri="{FF2B5EF4-FFF2-40B4-BE49-F238E27FC236}">
                <a16:creationId xmlns:a16="http://schemas.microsoft.com/office/drawing/2014/main" id="{6A5A2EF4-9D48-4896-BDE3-8AF5EBCFC702}"/>
              </a:ext>
            </a:extLst>
          </p:cNvPr>
          <p:cNvSpPr>
            <a:spLocks noGrp="1"/>
          </p:cNvSpPr>
          <p:nvPr>
            <p:ph type="title"/>
          </p:nvPr>
        </p:nvSpPr>
        <p:spPr/>
        <p:txBody>
          <a:bodyPr/>
          <a:lstStyle/>
          <a:p>
            <a:r>
              <a:rPr lang="en-US" dirty="0"/>
              <a:t>Simulation Example</a:t>
            </a:r>
          </a:p>
        </p:txBody>
      </p:sp>
      <p:sp>
        <p:nvSpPr>
          <p:cNvPr id="5" name="Rectangle 1">
            <a:extLst>
              <a:ext uri="{FF2B5EF4-FFF2-40B4-BE49-F238E27FC236}">
                <a16:creationId xmlns:a16="http://schemas.microsoft.com/office/drawing/2014/main" id="{3EA12076-8DB2-42AB-8D03-3F1EB0EDF6C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ple-system"/>
              </a:rPr>
              <a:t>First let's create a table </a:t>
            </a:r>
            <a:r>
              <a:rPr kumimoji="0" lang="en-US" altLang="en-US" sz="1000" b="0" i="0" u="none" strike="noStrike" cap="none" normalizeH="0" baseline="0">
                <a:ln>
                  <a:noFill/>
                </a:ln>
                <a:solidFill>
                  <a:srgbClr val="000000"/>
                </a:solidFill>
                <a:effectLst/>
                <a:latin typeface="Monaco"/>
              </a:rPr>
              <a:t>games</a:t>
            </a:r>
            <a:r>
              <a:rPr kumimoji="0" lang="en-US" altLang="en-US" sz="1200" b="0" i="0" u="none" strike="noStrike" cap="none" normalizeH="0" baseline="0">
                <a:ln>
                  <a:noFill/>
                </a:ln>
                <a:solidFill>
                  <a:srgbClr val="000000"/>
                </a:solidFill>
                <a:effectLst/>
                <a:latin typeface="-apple-system"/>
              </a:rPr>
              <a:t> that has three empty columns.</a:t>
            </a:r>
            <a:r>
              <a:rPr kumimoji="0" lang="en-US" altLang="en-US" sz="3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D281E56F-4031-4ECB-B232-54AD704E6CEB}"/>
              </a:ext>
            </a:extLst>
          </p:cNvPr>
          <p:cNvPicPr>
            <a:picLocks noChangeAspect="1"/>
          </p:cNvPicPr>
          <p:nvPr/>
        </p:nvPicPr>
        <p:blipFill rotWithShape="1">
          <a:blip r:embed="rId2"/>
          <a:srcRect l="21440" t="41787" r="38239" b="50000"/>
          <a:stretch/>
        </p:blipFill>
        <p:spPr>
          <a:xfrm>
            <a:off x="717569" y="5655634"/>
            <a:ext cx="7708861" cy="883307"/>
          </a:xfrm>
          <a:prstGeom prst="rect">
            <a:avLst/>
          </a:prstGeom>
        </p:spPr>
      </p:pic>
    </p:spTree>
    <p:extLst>
      <p:ext uri="{BB962C8B-B14F-4D97-AF65-F5344CB8AC3E}">
        <p14:creationId xmlns:p14="http://schemas.microsoft.com/office/powerpoint/2010/main" val="297107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037E9-33FC-4F43-B3D0-776706588BAB}"/>
              </a:ext>
            </a:extLst>
          </p:cNvPr>
          <p:cNvSpPr>
            <a:spLocks noGrp="1"/>
          </p:cNvSpPr>
          <p:nvPr>
            <p:ph idx="1"/>
          </p:nvPr>
        </p:nvSpPr>
        <p:spPr/>
        <p:txBody>
          <a:bodyPr/>
          <a:lstStyle/>
          <a:p>
            <a:r>
              <a:rPr lang="en-US" dirty="0"/>
              <a:t>Now we can add 10,000 rows to trials. Each row will represent the result of one play of Monty's game.</a:t>
            </a:r>
          </a:p>
          <a:p>
            <a:endParaRPr lang="en-US" b="0" i="0" dirty="0">
              <a:solidFill>
                <a:srgbClr val="000000"/>
              </a:solidFill>
              <a:effectLst/>
              <a:latin typeface="-apple-system"/>
            </a:endParaRPr>
          </a:p>
          <a:p>
            <a:endParaRPr lang="en-US" dirty="0">
              <a:solidFill>
                <a:srgbClr val="000000"/>
              </a:solidFill>
              <a:latin typeface="-apple-system"/>
            </a:endParaRPr>
          </a:p>
          <a:p>
            <a:r>
              <a:rPr lang="en-US" b="1" i="0" dirty="0">
                <a:solidFill>
                  <a:srgbClr val="000000"/>
                </a:solidFill>
                <a:effectLst/>
                <a:latin typeface="-apple-system"/>
              </a:rPr>
              <a:t>Visualization:</a:t>
            </a:r>
          </a:p>
          <a:p>
            <a:endParaRPr lang="en-US" b="1" dirty="0">
              <a:solidFill>
                <a:srgbClr val="000000"/>
              </a:solidFill>
              <a:latin typeface="-apple-system"/>
            </a:endParaRPr>
          </a:p>
          <a:p>
            <a:endParaRPr lang="en-US" b="1" dirty="0">
              <a:solidFill>
                <a:srgbClr val="000000"/>
              </a:solidFill>
              <a:latin typeface="-apple-system"/>
            </a:endParaRPr>
          </a:p>
          <a:p>
            <a:endParaRPr lang="en-US" b="1" dirty="0">
              <a:solidFill>
                <a:srgbClr val="000000"/>
              </a:solidFill>
              <a:latin typeface="-apple-system"/>
            </a:endParaRPr>
          </a:p>
          <a:p>
            <a:r>
              <a:rPr lang="en-US" b="0" i="0" dirty="0">
                <a:solidFill>
                  <a:srgbClr val="000000"/>
                </a:solidFill>
                <a:effectLst/>
                <a:latin typeface="-apple-system"/>
              </a:rPr>
              <a:t>To plot, we can join the 2 tables above and draw bar charts.</a:t>
            </a:r>
            <a:endParaRPr lang="en-US" b="1" dirty="0"/>
          </a:p>
          <a:p>
            <a:pPr lvl="1"/>
            <a:endParaRPr lang="en-US" dirty="0"/>
          </a:p>
        </p:txBody>
      </p:sp>
      <p:sp>
        <p:nvSpPr>
          <p:cNvPr id="3" name="Slide Number Placeholder 2">
            <a:extLst>
              <a:ext uri="{FF2B5EF4-FFF2-40B4-BE49-F238E27FC236}">
                <a16:creationId xmlns:a16="http://schemas.microsoft.com/office/drawing/2014/main" id="{AB8038EE-D514-43FF-80E0-A2FD387E731C}"/>
              </a:ext>
            </a:extLst>
          </p:cNvPr>
          <p:cNvSpPr>
            <a:spLocks noGrp="1"/>
          </p:cNvSpPr>
          <p:nvPr>
            <p:ph type="sldNum" sz="quarter" idx="11"/>
          </p:nvPr>
        </p:nvSpPr>
        <p:spPr/>
        <p:txBody>
          <a:bodyPr/>
          <a:lstStyle/>
          <a:p>
            <a:pPr>
              <a:defRPr/>
            </a:pPr>
            <a:fld id="{13B18A8D-AB88-4BA3-B436-48639E309B0B}" type="slidenum">
              <a:rPr lang="en-US" smtClean="0"/>
              <a:pPr>
                <a:defRPr/>
              </a:pPr>
              <a:t>26</a:t>
            </a:fld>
            <a:endParaRPr lang="en-US" dirty="0"/>
          </a:p>
        </p:txBody>
      </p:sp>
      <p:sp>
        <p:nvSpPr>
          <p:cNvPr id="4" name="Title 3">
            <a:extLst>
              <a:ext uri="{FF2B5EF4-FFF2-40B4-BE49-F238E27FC236}">
                <a16:creationId xmlns:a16="http://schemas.microsoft.com/office/drawing/2014/main" id="{6A5A2EF4-9D48-4896-BDE3-8AF5EBCFC702}"/>
              </a:ext>
            </a:extLst>
          </p:cNvPr>
          <p:cNvSpPr>
            <a:spLocks noGrp="1"/>
          </p:cNvSpPr>
          <p:nvPr>
            <p:ph type="title"/>
          </p:nvPr>
        </p:nvSpPr>
        <p:spPr/>
        <p:txBody>
          <a:bodyPr/>
          <a:lstStyle/>
          <a:p>
            <a:r>
              <a:rPr lang="en-US" dirty="0"/>
              <a:t>Simulation Example</a:t>
            </a:r>
          </a:p>
        </p:txBody>
      </p:sp>
      <p:sp>
        <p:nvSpPr>
          <p:cNvPr id="5" name="Rectangle 1">
            <a:extLst>
              <a:ext uri="{FF2B5EF4-FFF2-40B4-BE49-F238E27FC236}">
                <a16:creationId xmlns:a16="http://schemas.microsoft.com/office/drawing/2014/main" id="{3EA12076-8DB2-42AB-8D03-3F1EB0EDF6C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ple-system"/>
              </a:rPr>
              <a:t>First let's create a table </a:t>
            </a:r>
            <a:r>
              <a:rPr kumimoji="0" lang="en-US" altLang="en-US" sz="1000" b="0" i="0" u="none" strike="noStrike" cap="none" normalizeH="0" baseline="0">
                <a:ln>
                  <a:noFill/>
                </a:ln>
                <a:solidFill>
                  <a:srgbClr val="000000"/>
                </a:solidFill>
                <a:effectLst/>
                <a:latin typeface="Monaco"/>
              </a:rPr>
              <a:t>games</a:t>
            </a:r>
            <a:r>
              <a:rPr kumimoji="0" lang="en-US" altLang="en-US" sz="1200" b="0" i="0" u="none" strike="noStrike" cap="none" normalizeH="0" baseline="0">
                <a:ln>
                  <a:noFill/>
                </a:ln>
                <a:solidFill>
                  <a:srgbClr val="000000"/>
                </a:solidFill>
                <a:effectLst/>
                <a:latin typeface="-apple-system"/>
              </a:rPr>
              <a:t> that has three empty columns.</a:t>
            </a:r>
            <a:r>
              <a:rPr kumimoji="0" lang="en-US" altLang="en-US" sz="3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484F787-52A5-4428-80BB-968FE8F3621D}"/>
              </a:ext>
            </a:extLst>
          </p:cNvPr>
          <p:cNvPicPr>
            <a:picLocks noChangeAspect="1"/>
          </p:cNvPicPr>
          <p:nvPr/>
        </p:nvPicPr>
        <p:blipFill rotWithShape="1">
          <a:blip r:embed="rId2"/>
          <a:srcRect l="21440" t="63286" r="38239" b="28347"/>
          <a:stretch/>
        </p:blipFill>
        <p:spPr>
          <a:xfrm>
            <a:off x="556912" y="1860123"/>
            <a:ext cx="8299011" cy="968660"/>
          </a:xfrm>
          <a:prstGeom prst="rect">
            <a:avLst/>
          </a:prstGeom>
        </p:spPr>
      </p:pic>
      <p:pic>
        <p:nvPicPr>
          <p:cNvPr id="10" name="Picture 9">
            <a:extLst>
              <a:ext uri="{FF2B5EF4-FFF2-40B4-BE49-F238E27FC236}">
                <a16:creationId xmlns:a16="http://schemas.microsoft.com/office/drawing/2014/main" id="{C3885D54-49D6-4C40-8FA7-F4DC29C2E54C}"/>
              </a:ext>
            </a:extLst>
          </p:cNvPr>
          <p:cNvPicPr>
            <a:picLocks noChangeAspect="1"/>
          </p:cNvPicPr>
          <p:nvPr/>
        </p:nvPicPr>
        <p:blipFill rotWithShape="1">
          <a:blip r:embed="rId3"/>
          <a:srcRect l="21440" t="26107" r="56300" b="69413"/>
          <a:stretch/>
        </p:blipFill>
        <p:spPr>
          <a:xfrm>
            <a:off x="501070" y="3348329"/>
            <a:ext cx="4614451" cy="522393"/>
          </a:xfrm>
          <a:prstGeom prst="rect">
            <a:avLst/>
          </a:prstGeom>
        </p:spPr>
      </p:pic>
      <p:pic>
        <p:nvPicPr>
          <p:cNvPr id="12" name="Picture 11">
            <a:extLst>
              <a:ext uri="{FF2B5EF4-FFF2-40B4-BE49-F238E27FC236}">
                <a16:creationId xmlns:a16="http://schemas.microsoft.com/office/drawing/2014/main" id="{5ACA5CC5-DE4A-4654-B076-5180A6055D27}"/>
              </a:ext>
            </a:extLst>
          </p:cNvPr>
          <p:cNvPicPr>
            <a:picLocks noChangeAspect="1"/>
          </p:cNvPicPr>
          <p:nvPr/>
        </p:nvPicPr>
        <p:blipFill rotWithShape="1">
          <a:blip r:embed="rId3"/>
          <a:srcRect l="21440" t="60085" r="53780" b="35434"/>
          <a:stretch/>
        </p:blipFill>
        <p:spPr>
          <a:xfrm>
            <a:off x="501070" y="3880583"/>
            <a:ext cx="5136842" cy="522393"/>
          </a:xfrm>
          <a:prstGeom prst="rect">
            <a:avLst/>
          </a:prstGeom>
        </p:spPr>
      </p:pic>
      <p:pic>
        <p:nvPicPr>
          <p:cNvPr id="14" name="Picture 13">
            <a:extLst>
              <a:ext uri="{FF2B5EF4-FFF2-40B4-BE49-F238E27FC236}">
                <a16:creationId xmlns:a16="http://schemas.microsoft.com/office/drawing/2014/main" id="{C8B4B950-78AC-4173-9600-66069C8F92E4}"/>
              </a:ext>
            </a:extLst>
          </p:cNvPr>
          <p:cNvPicPr>
            <a:picLocks noChangeAspect="1"/>
          </p:cNvPicPr>
          <p:nvPr/>
        </p:nvPicPr>
        <p:blipFill rotWithShape="1">
          <a:blip r:embed="rId4"/>
          <a:srcRect l="2120" t="44773" r="44960" b="43280"/>
          <a:stretch/>
        </p:blipFill>
        <p:spPr>
          <a:xfrm>
            <a:off x="202456" y="5301378"/>
            <a:ext cx="8798525" cy="1117273"/>
          </a:xfrm>
          <a:prstGeom prst="rect">
            <a:avLst/>
          </a:prstGeom>
        </p:spPr>
      </p:pic>
    </p:spTree>
    <p:extLst>
      <p:ext uri="{BB962C8B-B14F-4D97-AF65-F5344CB8AC3E}">
        <p14:creationId xmlns:p14="http://schemas.microsoft.com/office/powerpoint/2010/main" val="3434472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6311F60-6C5E-426C-9713-28992C4CFA2A}"/>
              </a:ext>
            </a:extLst>
          </p:cNvPr>
          <p:cNvPicPr>
            <a:picLocks noGrp="1" noChangeAspect="1"/>
          </p:cNvPicPr>
          <p:nvPr>
            <p:ph idx="1"/>
          </p:nvPr>
        </p:nvPicPr>
        <p:blipFill rotWithShape="1">
          <a:blip r:embed="rId2"/>
          <a:srcRect t="19445" r="44025" b="25263"/>
          <a:stretch/>
        </p:blipFill>
        <p:spPr>
          <a:xfrm>
            <a:off x="0" y="1124699"/>
            <a:ext cx="9133859" cy="5075094"/>
          </a:xfrm>
        </p:spPr>
      </p:pic>
      <p:sp>
        <p:nvSpPr>
          <p:cNvPr id="3" name="Slide Number Placeholder 2">
            <a:extLst>
              <a:ext uri="{FF2B5EF4-FFF2-40B4-BE49-F238E27FC236}">
                <a16:creationId xmlns:a16="http://schemas.microsoft.com/office/drawing/2014/main" id="{64429CFE-6880-465F-BF3C-C7D3C06B2E6F}"/>
              </a:ext>
            </a:extLst>
          </p:cNvPr>
          <p:cNvSpPr>
            <a:spLocks noGrp="1"/>
          </p:cNvSpPr>
          <p:nvPr>
            <p:ph type="sldNum" sz="quarter" idx="11"/>
          </p:nvPr>
        </p:nvSpPr>
        <p:spPr/>
        <p:txBody>
          <a:bodyPr/>
          <a:lstStyle/>
          <a:p>
            <a:pPr>
              <a:defRPr/>
            </a:pPr>
            <a:fld id="{13B18A8D-AB88-4BA3-B436-48639E309B0B}" type="slidenum">
              <a:rPr lang="en-US" smtClean="0"/>
              <a:pPr>
                <a:defRPr/>
              </a:pPr>
              <a:t>27</a:t>
            </a:fld>
            <a:endParaRPr lang="en-US" dirty="0"/>
          </a:p>
        </p:txBody>
      </p:sp>
      <p:sp>
        <p:nvSpPr>
          <p:cNvPr id="4" name="Title 3">
            <a:extLst>
              <a:ext uri="{FF2B5EF4-FFF2-40B4-BE49-F238E27FC236}">
                <a16:creationId xmlns:a16="http://schemas.microsoft.com/office/drawing/2014/main" id="{EC5B6024-3AC3-44D3-BE09-5E37E07B5301}"/>
              </a:ext>
            </a:extLst>
          </p:cNvPr>
          <p:cNvSpPr>
            <a:spLocks noGrp="1"/>
          </p:cNvSpPr>
          <p:nvPr>
            <p:ph type="title"/>
          </p:nvPr>
        </p:nvSpPr>
        <p:spPr/>
        <p:txBody>
          <a:bodyPr/>
          <a:lstStyle/>
          <a:p>
            <a:r>
              <a:rPr lang="en-US" dirty="0"/>
              <a:t>Simulation Example</a:t>
            </a:r>
          </a:p>
        </p:txBody>
      </p:sp>
    </p:spTree>
    <p:extLst>
      <p:ext uri="{BB962C8B-B14F-4D97-AF65-F5344CB8AC3E}">
        <p14:creationId xmlns:p14="http://schemas.microsoft.com/office/powerpoint/2010/main" val="55352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77546-A249-42E7-B0A3-613070744846}"/>
              </a:ext>
            </a:extLst>
          </p:cNvPr>
          <p:cNvSpPr>
            <a:spLocks noGrp="1"/>
          </p:cNvSpPr>
          <p:nvPr>
            <p:ph type="sldNum" sz="quarter" idx="11"/>
          </p:nvPr>
        </p:nvSpPr>
        <p:spPr/>
        <p:txBody>
          <a:bodyPr/>
          <a:lstStyle/>
          <a:p>
            <a:pPr>
              <a:defRPr/>
            </a:pPr>
            <a:fld id="{13B18A8D-AB88-4BA3-B436-48639E309B0B}" type="slidenum">
              <a:rPr lang="en-US" smtClean="0"/>
              <a:pPr>
                <a:defRPr/>
              </a:pPr>
              <a:t>3</a:t>
            </a:fld>
            <a:endParaRPr lang="en-US" dirty="0"/>
          </a:p>
        </p:txBody>
      </p:sp>
      <p:sp>
        <p:nvSpPr>
          <p:cNvPr id="4" name="Title 3">
            <a:extLst>
              <a:ext uri="{FF2B5EF4-FFF2-40B4-BE49-F238E27FC236}">
                <a16:creationId xmlns:a16="http://schemas.microsoft.com/office/drawing/2014/main" id="{430AE034-DD58-4DD8-8A53-D0E4F118624E}"/>
              </a:ext>
            </a:extLst>
          </p:cNvPr>
          <p:cNvSpPr>
            <a:spLocks noGrp="1"/>
          </p:cNvSpPr>
          <p:nvPr>
            <p:ph type="title"/>
          </p:nvPr>
        </p:nvSpPr>
        <p:spPr/>
        <p:txBody>
          <a:bodyPr/>
          <a:lstStyle/>
          <a:p>
            <a:r>
              <a:rPr lang="en-US" dirty="0">
                <a:latin typeface="Arial" panose="020B0604020202020204" pitchFamily="34" charset="0"/>
                <a:ea typeface="Cambria Math" panose="02040503050406030204" pitchFamily="18" charset="0"/>
                <a:cs typeface="Arial" panose="020B0604020202020204" pitchFamily="34" charset="0"/>
              </a:rPr>
              <a:t>Objectives</a:t>
            </a:r>
          </a:p>
        </p:txBody>
      </p:sp>
      <p:sp>
        <p:nvSpPr>
          <p:cNvPr id="5" name="TextBox 4">
            <a:extLst>
              <a:ext uri="{FF2B5EF4-FFF2-40B4-BE49-F238E27FC236}">
                <a16:creationId xmlns:a16="http://schemas.microsoft.com/office/drawing/2014/main" id="{ECA450CF-ECAB-4FCA-9457-57915558A319}"/>
              </a:ext>
            </a:extLst>
          </p:cNvPr>
          <p:cNvSpPr txBox="1"/>
          <p:nvPr/>
        </p:nvSpPr>
        <p:spPr>
          <a:xfrm>
            <a:off x="233491" y="1470345"/>
            <a:ext cx="863986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To understand the fundamental concepts involved in establishing causality.</a:t>
            </a:r>
          </a:p>
          <a:p>
            <a:pPr marL="285750" indent="-285750">
              <a:buFont typeface="Arial" panose="020B0604020202020204" pitchFamily="34" charset="0"/>
              <a:buChar char="•"/>
            </a:pPr>
            <a:endParaRPr lang="en-US" sz="2800"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To understand the fundamental concepts involved in iteration.</a:t>
            </a:r>
          </a:p>
          <a:p>
            <a:pPr marL="285750" indent="-285750">
              <a:buFont typeface="Arial" panose="020B0604020202020204" pitchFamily="34" charset="0"/>
              <a:buChar char="•"/>
            </a:pPr>
            <a:endParaRPr lang="en-US" sz="2800"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sz="2800" dirty="0">
                <a:latin typeface="Cambria Math" panose="02040503050406030204" pitchFamily="18" charset="0"/>
                <a:ea typeface="Cambria Math" panose="02040503050406030204" pitchFamily="18" charset="0"/>
              </a:rPr>
              <a:t>To understand the fundamental concepts involved in simulation.</a:t>
            </a:r>
          </a:p>
          <a:p>
            <a:pPr marL="285750" indent="-285750">
              <a:buFont typeface="Arial" panose="020B0604020202020204" pitchFamily="34" charset="0"/>
              <a:buChar char="•"/>
            </a:pP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80746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77546-A249-42E7-B0A3-613070744846}"/>
              </a:ext>
            </a:extLst>
          </p:cNvPr>
          <p:cNvSpPr>
            <a:spLocks noGrp="1"/>
          </p:cNvSpPr>
          <p:nvPr>
            <p:ph type="sldNum" sz="quarter" idx="11"/>
          </p:nvPr>
        </p:nvSpPr>
        <p:spPr/>
        <p:txBody>
          <a:bodyPr/>
          <a:lstStyle/>
          <a:p>
            <a:pPr>
              <a:defRPr/>
            </a:pPr>
            <a:fld id="{13B18A8D-AB88-4BA3-B436-48639E309B0B}" type="slidenum">
              <a:rPr lang="en-US" smtClean="0"/>
              <a:pPr>
                <a:defRPr/>
              </a:pPr>
              <a:t>4</a:t>
            </a:fld>
            <a:endParaRPr lang="en-US" dirty="0"/>
          </a:p>
        </p:txBody>
      </p:sp>
      <p:sp>
        <p:nvSpPr>
          <p:cNvPr id="4" name="Title 3">
            <a:extLst>
              <a:ext uri="{FF2B5EF4-FFF2-40B4-BE49-F238E27FC236}">
                <a16:creationId xmlns:a16="http://schemas.microsoft.com/office/drawing/2014/main" id="{430AE034-DD58-4DD8-8A53-D0E4F118624E}"/>
              </a:ext>
            </a:extLst>
          </p:cNvPr>
          <p:cNvSpPr>
            <a:spLocks noGrp="1"/>
          </p:cNvSpPr>
          <p:nvPr>
            <p:ph type="title"/>
          </p:nvPr>
        </p:nvSpPr>
        <p:spPr/>
        <p:txBody>
          <a:bodyPr/>
          <a:lstStyle/>
          <a:p>
            <a:r>
              <a:rPr lang="en-US" dirty="0">
                <a:latin typeface="Arial" panose="020B0604020202020204" pitchFamily="34" charset="0"/>
                <a:ea typeface="Cambria Math" panose="02040503050406030204" pitchFamily="18" charset="0"/>
                <a:cs typeface="Arial" panose="020B0604020202020204" pitchFamily="34" charset="0"/>
              </a:rPr>
              <a:t>Computational Thinking Concepts</a:t>
            </a:r>
          </a:p>
        </p:txBody>
      </p:sp>
      <p:sp>
        <p:nvSpPr>
          <p:cNvPr id="2" name="TextBox 1">
            <a:extLst>
              <a:ext uri="{FF2B5EF4-FFF2-40B4-BE49-F238E27FC236}">
                <a16:creationId xmlns:a16="http://schemas.microsoft.com/office/drawing/2014/main" id="{C10E7BA2-4640-4651-B00F-2B196BAD79E3}"/>
              </a:ext>
            </a:extLst>
          </p:cNvPr>
          <p:cNvSpPr txBox="1"/>
          <p:nvPr/>
        </p:nvSpPr>
        <p:spPr>
          <a:xfrm>
            <a:off x="308769" y="1069009"/>
            <a:ext cx="3493600" cy="1384995"/>
          </a:xfrm>
          <a:prstGeom prst="rect">
            <a:avLst/>
          </a:prstGeom>
          <a:noFill/>
        </p:spPr>
        <p:txBody>
          <a:bodyPr wrap="square" rtlCol="0">
            <a:spAutoFit/>
          </a:bodyPr>
          <a:lstStyle/>
          <a:p>
            <a:pPr algn="ctr"/>
            <a:r>
              <a:rPr lang="en-US" sz="2800" dirty="0">
                <a:latin typeface="Cambria Math" panose="02040503050406030204" pitchFamily="18" charset="0"/>
                <a:ea typeface="Cambria Math" panose="02040503050406030204" pitchFamily="18" charset="0"/>
              </a:rPr>
              <a:t>Causality</a:t>
            </a:r>
          </a:p>
          <a:p>
            <a:pPr algn="ctr"/>
            <a:r>
              <a:rPr lang="en-US" sz="2800" dirty="0">
                <a:latin typeface="Cambria Math" panose="02040503050406030204" pitchFamily="18" charset="0"/>
                <a:ea typeface="Cambria Math" panose="02040503050406030204" pitchFamily="18" charset="0"/>
              </a:rPr>
              <a:t>Iteration</a:t>
            </a:r>
          </a:p>
          <a:p>
            <a:pPr algn="ctr"/>
            <a:r>
              <a:rPr lang="en-US" sz="2800" dirty="0">
                <a:latin typeface="Cambria Math" panose="02040503050406030204" pitchFamily="18" charset="0"/>
                <a:ea typeface="Cambria Math" panose="02040503050406030204" pitchFamily="18" charset="0"/>
              </a:rPr>
              <a:t>Simulation</a:t>
            </a:r>
          </a:p>
        </p:txBody>
      </p:sp>
      <p:sp>
        <p:nvSpPr>
          <p:cNvPr id="30" name="Arrow: Right 29">
            <a:extLst>
              <a:ext uri="{FF2B5EF4-FFF2-40B4-BE49-F238E27FC236}">
                <a16:creationId xmlns:a16="http://schemas.microsoft.com/office/drawing/2014/main" id="{07B2EB1C-C51D-4DAE-8FBD-47E26503F1D4}"/>
              </a:ext>
            </a:extLst>
          </p:cNvPr>
          <p:cNvSpPr/>
          <p:nvPr/>
        </p:nvSpPr>
        <p:spPr>
          <a:xfrm>
            <a:off x="4211193" y="1602362"/>
            <a:ext cx="637586" cy="32669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E796E0B-3B6B-4C85-828E-EEE3C187F7AC}"/>
              </a:ext>
            </a:extLst>
          </p:cNvPr>
          <p:cNvSpPr txBox="1"/>
          <p:nvPr/>
        </p:nvSpPr>
        <p:spPr>
          <a:xfrm>
            <a:off x="193830" y="3249871"/>
            <a:ext cx="4111139" cy="954107"/>
          </a:xfrm>
          <a:prstGeom prst="rect">
            <a:avLst/>
          </a:prstGeom>
          <a:noFill/>
        </p:spPr>
        <p:txBody>
          <a:bodyPr wrap="square" rtlCol="0">
            <a:spAutoFit/>
          </a:bodyPr>
          <a:lstStyle/>
          <a:p>
            <a:pPr algn="ctr"/>
            <a:r>
              <a:rPr lang="en-US" sz="2800" dirty="0">
                <a:latin typeface="Cambria Math" panose="02040503050406030204" pitchFamily="18" charset="0"/>
                <a:ea typeface="Cambria Math" panose="02040503050406030204" pitchFamily="18" charset="0"/>
              </a:rPr>
              <a:t>Iteration</a:t>
            </a:r>
          </a:p>
          <a:p>
            <a:pPr algn="ctr"/>
            <a:r>
              <a:rPr lang="en-US" sz="2800" dirty="0">
                <a:latin typeface="Cambria Math" panose="02040503050406030204" pitchFamily="18" charset="0"/>
                <a:ea typeface="Cambria Math" panose="02040503050406030204" pitchFamily="18" charset="0"/>
              </a:rPr>
              <a:t>Simulation</a:t>
            </a:r>
          </a:p>
        </p:txBody>
      </p:sp>
      <p:sp>
        <p:nvSpPr>
          <p:cNvPr id="8" name="Arrow: Right 7">
            <a:extLst>
              <a:ext uri="{FF2B5EF4-FFF2-40B4-BE49-F238E27FC236}">
                <a16:creationId xmlns:a16="http://schemas.microsoft.com/office/drawing/2014/main" id="{DA68CD8F-A0A9-4EA5-A129-2D2BD5D091E6}"/>
              </a:ext>
            </a:extLst>
          </p:cNvPr>
          <p:cNvSpPr/>
          <p:nvPr/>
        </p:nvSpPr>
        <p:spPr>
          <a:xfrm>
            <a:off x="4211193" y="3563580"/>
            <a:ext cx="637586" cy="32669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31410A-8879-4CC6-94F1-606C74662061}"/>
              </a:ext>
            </a:extLst>
          </p:cNvPr>
          <p:cNvSpPr txBox="1"/>
          <p:nvPr/>
        </p:nvSpPr>
        <p:spPr>
          <a:xfrm>
            <a:off x="5589165" y="3083355"/>
            <a:ext cx="2860964" cy="1384995"/>
          </a:xfrm>
          <a:prstGeom prst="rect">
            <a:avLst/>
          </a:prstGeom>
          <a:solidFill>
            <a:srgbClr val="CCECFF"/>
          </a:solidFill>
          <a:ln w="28575">
            <a:solidFill>
              <a:schemeClr val="tx1"/>
            </a:solidFill>
          </a:ln>
        </p:spPr>
        <p:txBody>
          <a:bodyPr wrap="square" rtlCol="0">
            <a:spAutoFit/>
          </a:bodyPr>
          <a:lstStyle/>
          <a:p>
            <a:pPr algn="ctr"/>
            <a:r>
              <a:rPr lang="en-US" sz="2800" b="1" dirty="0">
                <a:latin typeface="Garamond" panose="02020404030301010803" pitchFamily="18" charset="0"/>
              </a:rPr>
              <a:t>Creating Computational </a:t>
            </a:r>
          </a:p>
          <a:p>
            <a:pPr algn="ctr"/>
            <a:r>
              <a:rPr lang="en-US" sz="2800" b="1" dirty="0">
                <a:latin typeface="Garamond" panose="02020404030301010803" pitchFamily="18" charset="0"/>
              </a:rPr>
              <a:t>Models</a:t>
            </a:r>
          </a:p>
        </p:txBody>
      </p:sp>
      <p:sp>
        <p:nvSpPr>
          <p:cNvPr id="12" name="TextBox 11">
            <a:extLst>
              <a:ext uri="{FF2B5EF4-FFF2-40B4-BE49-F238E27FC236}">
                <a16:creationId xmlns:a16="http://schemas.microsoft.com/office/drawing/2014/main" id="{1F83BFF3-7BB3-445C-A2F5-57531D3ADB66}"/>
              </a:ext>
            </a:extLst>
          </p:cNvPr>
          <p:cNvSpPr txBox="1"/>
          <p:nvPr/>
        </p:nvSpPr>
        <p:spPr>
          <a:xfrm>
            <a:off x="5452005" y="1499896"/>
            <a:ext cx="2996229" cy="523220"/>
          </a:xfrm>
          <a:prstGeom prst="rect">
            <a:avLst/>
          </a:prstGeom>
          <a:solidFill>
            <a:srgbClr val="CCECFF"/>
          </a:solidFill>
          <a:ln w="28575">
            <a:solidFill>
              <a:schemeClr val="tx1"/>
            </a:solidFill>
          </a:ln>
        </p:spPr>
        <p:txBody>
          <a:bodyPr wrap="square" rtlCol="0">
            <a:spAutoFit/>
          </a:bodyPr>
          <a:lstStyle/>
          <a:p>
            <a:pPr algn="ctr"/>
            <a:r>
              <a:rPr lang="en-US" sz="2800" b="1" dirty="0">
                <a:latin typeface="Garamond" panose="02020404030301010803" pitchFamily="18" charset="0"/>
              </a:rPr>
              <a:t>Algorithm design</a:t>
            </a:r>
          </a:p>
        </p:txBody>
      </p:sp>
    </p:spTree>
    <p:extLst>
      <p:ext uri="{BB962C8B-B14F-4D97-AF65-F5344CB8AC3E}">
        <p14:creationId xmlns:p14="http://schemas.microsoft.com/office/powerpoint/2010/main" val="258702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1CABC4-37C7-4328-BDAA-8381040AF1DA}"/>
              </a:ext>
            </a:extLst>
          </p:cNvPr>
          <p:cNvSpPr>
            <a:spLocks noGrp="1"/>
          </p:cNvSpPr>
          <p:nvPr>
            <p:ph idx="1"/>
          </p:nvPr>
        </p:nvSpPr>
        <p:spPr>
          <a:xfrm>
            <a:off x="693095" y="1316725"/>
            <a:ext cx="8026647" cy="2227490"/>
          </a:xfrm>
        </p:spPr>
        <p:txBody>
          <a:bodyPr/>
          <a:lstStyle/>
          <a:p>
            <a:pPr marL="0" indent="0">
              <a:buNone/>
            </a:pPr>
            <a:r>
              <a:rPr lang="en-US" dirty="0"/>
              <a:t>  </a:t>
            </a:r>
          </a:p>
        </p:txBody>
      </p:sp>
      <p:sp>
        <p:nvSpPr>
          <p:cNvPr id="3" name="Slide Number Placeholder 2">
            <a:extLst>
              <a:ext uri="{FF2B5EF4-FFF2-40B4-BE49-F238E27FC236}">
                <a16:creationId xmlns:a16="http://schemas.microsoft.com/office/drawing/2014/main" id="{F9077546-A249-42E7-B0A3-613070744846}"/>
              </a:ext>
            </a:extLst>
          </p:cNvPr>
          <p:cNvSpPr>
            <a:spLocks noGrp="1"/>
          </p:cNvSpPr>
          <p:nvPr>
            <p:ph type="sldNum" sz="quarter" idx="11"/>
          </p:nvPr>
        </p:nvSpPr>
        <p:spPr/>
        <p:txBody>
          <a:bodyPr/>
          <a:lstStyle/>
          <a:p>
            <a:pPr>
              <a:defRPr/>
            </a:pPr>
            <a:fld id="{13B18A8D-AB88-4BA3-B436-48639E309B0B}" type="slidenum">
              <a:rPr lang="en-US" smtClean="0"/>
              <a:pPr>
                <a:defRPr/>
              </a:pPr>
              <a:t>5</a:t>
            </a:fld>
            <a:endParaRPr lang="en-US" dirty="0"/>
          </a:p>
        </p:txBody>
      </p:sp>
      <p:sp>
        <p:nvSpPr>
          <p:cNvPr id="4" name="Title 3">
            <a:extLst>
              <a:ext uri="{FF2B5EF4-FFF2-40B4-BE49-F238E27FC236}">
                <a16:creationId xmlns:a16="http://schemas.microsoft.com/office/drawing/2014/main" id="{430AE034-DD58-4DD8-8A53-D0E4F118624E}"/>
              </a:ext>
            </a:extLst>
          </p:cNvPr>
          <p:cNvSpPr>
            <a:spLocks noGrp="1"/>
          </p:cNvSpPr>
          <p:nvPr>
            <p:ph type="title"/>
          </p:nvPr>
        </p:nvSpPr>
        <p:spPr/>
        <p:txBody>
          <a:bodyPr/>
          <a:lstStyle/>
          <a:p>
            <a:r>
              <a:rPr lang="en-US" dirty="0">
                <a:latin typeface="Arial" panose="020B0604020202020204" pitchFamily="34" charset="0"/>
                <a:ea typeface="Cambria Math" panose="02040503050406030204" pitchFamily="18" charset="0"/>
                <a:cs typeface="Arial" panose="020B0604020202020204" pitchFamily="34" charset="0"/>
              </a:rPr>
              <a:t>Causality</a:t>
            </a:r>
          </a:p>
        </p:txBody>
      </p:sp>
      <p:sp>
        <p:nvSpPr>
          <p:cNvPr id="5" name="TextBox 4">
            <a:extLst>
              <a:ext uri="{FF2B5EF4-FFF2-40B4-BE49-F238E27FC236}">
                <a16:creationId xmlns:a16="http://schemas.microsoft.com/office/drawing/2014/main" id="{ECA450CF-ECAB-4FCA-9457-57915558A319}"/>
              </a:ext>
            </a:extLst>
          </p:cNvPr>
          <p:cNvSpPr txBox="1"/>
          <p:nvPr/>
        </p:nvSpPr>
        <p:spPr>
          <a:xfrm>
            <a:off x="424259" y="1128683"/>
            <a:ext cx="8295484"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ea typeface="Cambria Math" panose="02040503050406030204" pitchFamily="18" charset="0"/>
              </a:rPr>
              <a:t>Humans tend to find patterns in information and like to think casually. The general formation of causality is “with this, therefore because of this”.</a:t>
            </a:r>
          </a:p>
          <a:p>
            <a:pPr marL="285750" indent="-285750">
              <a:buFont typeface="Arial" panose="020B0604020202020204" pitchFamily="34" charset="0"/>
              <a:buChar char="•"/>
            </a:pPr>
            <a:r>
              <a:rPr lang="en-US" sz="2800" dirty="0">
                <a:latin typeface="+mj-lt"/>
                <a:ea typeface="Cambria Math" panose="02040503050406030204" pitchFamily="18" charset="0"/>
              </a:rPr>
              <a:t>Correlation doesn’t always mean causality. </a:t>
            </a:r>
          </a:p>
        </p:txBody>
      </p:sp>
      <p:sp>
        <p:nvSpPr>
          <p:cNvPr id="7" name="TextBox 6">
            <a:extLst>
              <a:ext uri="{FF2B5EF4-FFF2-40B4-BE49-F238E27FC236}">
                <a16:creationId xmlns:a16="http://schemas.microsoft.com/office/drawing/2014/main" id="{13A7EAA9-A3E0-4C7D-B6AD-4B2CF8783F34}"/>
              </a:ext>
            </a:extLst>
          </p:cNvPr>
          <p:cNvSpPr txBox="1"/>
          <p:nvPr/>
        </p:nvSpPr>
        <p:spPr>
          <a:xfrm>
            <a:off x="365147" y="5925325"/>
            <a:ext cx="8354595" cy="523220"/>
          </a:xfrm>
          <a:prstGeom prst="rect">
            <a:avLst/>
          </a:prstGeom>
          <a:noFill/>
        </p:spPr>
        <p:txBody>
          <a:bodyPr wrap="none" rtlCol="0">
            <a:spAutoFit/>
          </a:bodyPr>
          <a:lstStyle/>
          <a:p>
            <a:pPr marL="285750" indent="-285750">
              <a:buFont typeface="Arial" panose="020B0604020202020204" pitchFamily="34" charset="0"/>
              <a:buChar char="•"/>
            </a:pPr>
            <a:r>
              <a:rPr lang="en-US" sz="2800" dirty="0">
                <a:hlinkClick r:id="rId2"/>
              </a:rPr>
              <a:t>https://www.youtube.com/watch?v=1Sa2v7kVEc0</a:t>
            </a:r>
            <a:endParaRPr lang="en-US" sz="2800" dirty="0">
              <a:latin typeface="Cambria Math" panose="02040503050406030204" pitchFamily="18" charset="0"/>
              <a:ea typeface="Cambria Math" panose="02040503050406030204" pitchFamily="18" charset="0"/>
            </a:endParaRPr>
          </a:p>
        </p:txBody>
      </p:sp>
      <p:pic>
        <p:nvPicPr>
          <p:cNvPr id="8" name="Picture 7">
            <a:extLst>
              <a:ext uri="{FF2B5EF4-FFF2-40B4-BE49-F238E27FC236}">
                <a16:creationId xmlns:a16="http://schemas.microsoft.com/office/drawing/2014/main" id="{A85F9E31-6BD4-4123-8EA1-CE843DB8DD47}"/>
              </a:ext>
            </a:extLst>
          </p:cNvPr>
          <p:cNvPicPr>
            <a:picLocks noChangeAspect="1"/>
          </p:cNvPicPr>
          <p:nvPr/>
        </p:nvPicPr>
        <p:blipFill rotWithShape="1">
          <a:blip r:embed="rId3"/>
          <a:srcRect l="17660" t="44036" r="18920" b="16400"/>
          <a:stretch/>
        </p:blipFill>
        <p:spPr>
          <a:xfrm>
            <a:off x="462665" y="3006545"/>
            <a:ext cx="8237839" cy="2890736"/>
          </a:xfrm>
          <a:prstGeom prst="rect">
            <a:avLst/>
          </a:prstGeom>
        </p:spPr>
      </p:pic>
    </p:spTree>
    <p:extLst>
      <p:ext uri="{BB962C8B-B14F-4D97-AF65-F5344CB8AC3E}">
        <p14:creationId xmlns:p14="http://schemas.microsoft.com/office/powerpoint/2010/main" val="106839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68D2DA-DE05-4AB8-852B-E752A0F3318A}"/>
              </a:ext>
            </a:extLst>
          </p:cNvPr>
          <p:cNvSpPr>
            <a:spLocks noGrp="1"/>
          </p:cNvSpPr>
          <p:nvPr>
            <p:ph idx="1"/>
          </p:nvPr>
        </p:nvSpPr>
        <p:spPr/>
        <p:txBody>
          <a:bodyPr/>
          <a:lstStyle/>
          <a:p>
            <a:r>
              <a:rPr lang="en-US" b="0" i="0" dirty="0">
                <a:solidFill>
                  <a:srgbClr val="000000"/>
                </a:solidFill>
                <a:effectLst/>
                <a:latin typeface="-apple-system"/>
              </a:rPr>
              <a:t>Most of the research questions attempt to assign a cause to an effect. </a:t>
            </a:r>
          </a:p>
          <a:p>
            <a:r>
              <a:rPr lang="en-US" b="0" i="0" dirty="0">
                <a:solidFill>
                  <a:srgbClr val="000000"/>
                </a:solidFill>
                <a:effectLst/>
                <a:latin typeface="-apple-system"/>
              </a:rPr>
              <a:t>A careful examination of data can help shed light on these questions.</a:t>
            </a:r>
          </a:p>
          <a:p>
            <a:r>
              <a:rPr lang="en-US" b="0" i="0" dirty="0">
                <a:solidFill>
                  <a:srgbClr val="000000"/>
                </a:solidFill>
                <a:effectLst/>
                <a:latin typeface="-apple-system"/>
              </a:rPr>
              <a:t>In data science, many such studies involve observations on a group of individuals, a factor of interest called a </a:t>
            </a:r>
            <a:r>
              <a:rPr lang="en-US" b="0" i="1" dirty="0">
                <a:solidFill>
                  <a:srgbClr val="000000"/>
                </a:solidFill>
                <a:effectLst/>
                <a:latin typeface="-apple-system"/>
              </a:rPr>
              <a:t>treatment</a:t>
            </a:r>
            <a:r>
              <a:rPr lang="en-US" b="0" i="0" dirty="0">
                <a:solidFill>
                  <a:srgbClr val="000000"/>
                </a:solidFill>
                <a:effectLst/>
                <a:latin typeface="-apple-system"/>
              </a:rPr>
              <a:t>, and an </a:t>
            </a:r>
            <a:r>
              <a:rPr lang="en-US" b="0" i="1" dirty="0">
                <a:solidFill>
                  <a:srgbClr val="000000"/>
                </a:solidFill>
                <a:effectLst/>
                <a:latin typeface="-apple-system"/>
              </a:rPr>
              <a:t>outcome</a:t>
            </a:r>
            <a:r>
              <a:rPr lang="en-US" b="0" i="0" dirty="0">
                <a:solidFill>
                  <a:srgbClr val="000000"/>
                </a:solidFill>
                <a:effectLst/>
                <a:latin typeface="-apple-system"/>
              </a:rPr>
              <a:t> measured on each individual.</a:t>
            </a:r>
          </a:p>
          <a:p>
            <a:r>
              <a:rPr lang="en-US" b="0" i="0" dirty="0">
                <a:solidFill>
                  <a:srgbClr val="000000"/>
                </a:solidFill>
                <a:effectLst/>
                <a:latin typeface="-apple-system"/>
              </a:rPr>
              <a:t>The establishment of causality often takes place in two stages. </a:t>
            </a:r>
          </a:p>
          <a:p>
            <a:pPr lvl="1"/>
            <a:r>
              <a:rPr lang="en-US" b="0" i="0" dirty="0">
                <a:solidFill>
                  <a:srgbClr val="000000"/>
                </a:solidFill>
                <a:effectLst/>
                <a:latin typeface="-apple-system"/>
              </a:rPr>
              <a:t>First, an association is observed. Any relation between the treatment and the outcome is called an </a:t>
            </a:r>
            <a:r>
              <a:rPr lang="en-US" b="0" i="1" dirty="0">
                <a:solidFill>
                  <a:srgbClr val="000000"/>
                </a:solidFill>
                <a:effectLst/>
                <a:latin typeface="-apple-system"/>
              </a:rPr>
              <a:t>association</a:t>
            </a:r>
            <a:r>
              <a:rPr lang="en-US" b="0" i="0" dirty="0">
                <a:solidFill>
                  <a:srgbClr val="000000"/>
                </a:solidFill>
                <a:effectLst/>
                <a:latin typeface="-apple-system"/>
              </a:rPr>
              <a:t>.</a:t>
            </a:r>
          </a:p>
          <a:p>
            <a:pPr lvl="1"/>
            <a:r>
              <a:rPr lang="en-US" b="0" i="0" dirty="0">
                <a:solidFill>
                  <a:srgbClr val="000000"/>
                </a:solidFill>
                <a:effectLst/>
                <a:latin typeface="-apple-system"/>
              </a:rPr>
              <a:t>Next, a more careful analysis leads to a decision about causality.</a:t>
            </a:r>
            <a:endParaRPr lang="en-US" dirty="0"/>
          </a:p>
        </p:txBody>
      </p:sp>
      <p:sp>
        <p:nvSpPr>
          <p:cNvPr id="3" name="Slide Number Placeholder 2">
            <a:extLst>
              <a:ext uri="{FF2B5EF4-FFF2-40B4-BE49-F238E27FC236}">
                <a16:creationId xmlns:a16="http://schemas.microsoft.com/office/drawing/2014/main" id="{8F5CAEAC-5E32-4F5E-BC24-88E77DC71C52}"/>
              </a:ext>
            </a:extLst>
          </p:cNvPr>
          <p:cNvSpPr>
            <a:spLocks noGrp="1"/>
          </p:cNvSpPr>
          <p:nvPr>
            <p:ph type="sldNum" sz="quarter" idx="11"/>
          </p:nvPr>
        </p:nvSpPr>
        <p:spPr/>
        <p:txBody>
          <a:bodyPr/>
          <a:lstStyle/>
          <a:p>
            <a:pPr>
              <a:defRPr/>
            </a:pPr>
            <a:fld id="{13B18A8D-AB88-4BA3-B436-48639E309B0B}" type="slidenum">
              <a:rPr lang="en-US" smtClean="0"/>
              <a:pPr>
                <a:defRPr/>
              </a:pPr>
              <a:t>6</a:t>
            </a:fld>
            <a:endParaRPr lang="en-US" dirty="0"/>
          </a:p>
        </p:txBody>
      </p:sp>
      <p:sp>
        <p:nvSpPr>
          <p:cNvPr id="4" name="Title 3">
            <a:extLst>
              <a:ext uri="{FF2B5EF4-FFF2-40B4-BE49-F238E27FC236}">
                <a16:creationId xmlns:a16="http://schemas.microsoft.com/office/drawing/2014/main" id="{FB8216AB-A7D4-42F2-B503-9759409E84F5}"/>
              </a:ext>
            </a:extLst>
          </p:cNvPr>
          <p:cNvSpPr>
            <a:spLocks noGrp="1"/>
          </p:cNvSpPr>
          <p:nvPr>
            <p:ph type="title"/>
          </p:nvPr>
        </p:nvSpPr>
        <p:spPr/>
        <p:txBody>
          <a:bodyPr/>
          <a:lstStyle/>
          <a:p>
            <a:r>
              <a:rPr lang="en-US" dirty="0">
                <a:latin typeface="Arial" panose="020B0604020202020204" pitchFamily="34" charset="0"/>
                <a:ea typeface="Cambria Math" panose="02040503050406030204" pitchFamily="18" charset="0"/>
                <a:cs typeface="Arial" panose="020B0604020202020204" pitchFamily="34" charset="0"/>
              </a:rPr>
              <a:t>Causality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32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C3BB10-9AEF-47E0-A013-EAD97B34D521}"/>
              </a:ext>
            </a:extLst>
          </p:cNvPr>
          <p:cNvSpPr>
            <a:spLocks noGrp="1"/>
          </p:cNvSpPr>
          <p:nvPr>
            <p:ph idx="1"/>
          </p:nvPr>
        </p:nvSpPr>
        <p:spPr/>
        <p:txBody>
          <a:bodyPr/>
          <a:lstStyle/>
          <a:p>
            <a:r>
              <a:rPr lang="en-US" dirty="0"/>
              <a:t>Attempt to control all variables other than the suspected variables</a:t>
            </a:r>
          </a:p>
          <a:p>
            <a:pPr lvl="1"/>
            <a:r>
              <a:rPr lang="en-US" dirty="0"/>
              <a:t>Hard to do</a:t>
            </a:r>
          </a:p>
          <a:p>
            <a:r>
              <a:rPr lang="en-US" dirty="0"/>
              <a:t>Establish randomized control studies</a:t>
            </a:r>
          </a:p>
          <a:p>
            <a:pPr lvl="1"/>
            <a:r>
              <a:rPr lang="en-US" dirty="0"/>
              <a:t>Start with a population</a:t>
            </a:r>
          </a:p>
          <a:p>
            <a:pPr lvl="1"/>
            <a:r>
              <a:rPr lang="en-US" dirty="0"/>
              <a:t>Randomly assign members to either</a:t>
            </a:r>
          </a:p>
          <a:p>
            <a:pPr lvl="2"/>
            <a:r>
              <a:rPr lang="en-US" dirty="0"/>
              <a:t>Control group</a:t>
            </a:r>
          </a:p>
          <a:p>
            <a:pPr lvl="2"/>
            <a:r>
              <a:rPr lang="en-US" dirty="0"/>
              <a:t>Treatment group</a:t>
            </a:r>
          </a:p>
          <a:p>
            <a:pPr lvl="1"/>
            <a:r>
              <a:rPr lang="en-US" dirty="0"/>
              <a:t>Conduct experiment to two groups identically, except one variable being evaluated</a:t>
            </a:r>
          </a:p>
          <a:p>
            <a:pPr lvl="2"/>
            <a:r>
              <a:rPr lang="en-US" dirty="0"/>
              <a:t>Hard to do </a:t>
            </a:r>
          </a:p>
        </p:txBody>
      </p:sp>
      <p:sp>
        <p:nvSpPr>
          <p:cNvPr id="3" name="Slide Number Placeholder 2">
            <a:extLst>
              <a:ext uri="{FF2B5EF4-FFF2-40B4-BE49-F238E27FC236}">
                <a16:creationId xmlns:a16="http://schemas.microsoft.com/office/drawing/2014/main" id="{91D44A45-EAE8-44EA-9266-09D80E101B03}"/>
              </a:ext>
            </a:extLst>
          </p:cNvPr>
          <p:cNvSpPr>
            <a:spLocks noGrp="1"/>
          </p:cNvSpPr>
          <p:nvPr>
            <p:ph type="sldNum" sz="quarter" idx="11"/>
          </p:nvPr>
        </p:nvSpPr>
        <p:spPr/>
        <p:txBody>
          <a:bodyPr/>
          <a:lstStyle/>
          <a:p>
            <a:pPr>
              <a:defRPr/>
            </a:pPr>
            <a:fld id="{13B18A8D-AB88-4BA3-B436-48639E309B0B}" type="slidenum">
              <a:rPr lang="en-US" smtClean="0"/>
              <a:pPr>
                <a:defRPr/>
              </a:pPr>
              <a:t>7</a:t>
            </a:fld>
            <a:endParaRPr lang="en-US" dirty="0"/>
          </a:p>
        </p:txBody>
      </p:sp>
      <p:sp>
        <p:nvSpPr>
          <p:cNvPr id="4" name="Title 3">
            <a:extLst>
              <a:ext uri="{FF2B5EF4-FFF2-40B4-BE49-F238E27FC236}">
                <a16:creationId xmlns:a16="http://schemas.microsoft.com/office/drawing/2014/main" id="{DA8619F5-145D-443F-BFF2-F3F96847500E}"/>
              </a:ext>
            </a:extLst>
          </p:cNvPr>
          <p:cNvSpPr>
            <a:spLocks noGrp="1"/>
          </p:cNvSpPr>
          <p:nvPr>
            <p:ph type="title"/>
          </p:nvPr>
        </p:nvSpPr>
        <p:spPr>
          <a:xfrm>
            <a:off x="693095" y="38407"/>
            <a:ext cx="7796853" cy="817460"/>
          </a:xfrm>
        </p:spPr>
        <p:txBody>
          <a:bodyPr/>
          <a:lstStyle/>
          <a:p>
            <a:r>
              <a:rPr lang="en-US" sz="3200" dirty="0"/>
              <a:t>Establishing Causality &amp; Randomization  </a:t>
            </a:r>
          </a:p>
        </p:txBody>
      </p:sp>
    </p:spTree>
    <p:extLst>
      <p:ext uri="{BB962C8B-B14F-4D97-AF65-F5344CB8AC3E}">
        <p14:creationId xmlns:p14="http://schemas.microsoft.com/office/powerpoint/2010/main" val="76446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712236-5715-4387-ADB7-EEFAE67CB135}"/>
              </a:ext>
            </a:extLst>
          </p:cNvPr>
          <p:cNvPicPr>
            <a:picLocks noGrp="1" noChangeAspect="1"/>
          </p:cNvPicPr>
          <p:nvPr>
            <p:ph idx="1"/>
          </p:nvPr>
        </p:nvPicPr>
        <p:blipFill rotWithShape="1">
          <a:blip r:embed="rId2"/>
          <a:srcRect l="22002" t="17743" r="26322" b="14206"/>
          <a:stretch/>
        </p:blipFill>
        <p:spPr>
          <a:xfrm>
            <a:off x="923926" y="1147020"/>
            <a:ext cx="7104524" cy="5262611"/>
          </a:xfrm>
        </p:spPr>
      </p:pic>
      <p:sp>
        <p:nvSpPr>
          <p:cNvPr id="3" name="Slide Number Placeholder 2">
            <a:extLst>
              <a:ext uri="{FF2B5EF4-FFF2-40B4-BE49-F238E27FC236}">
                <a16:creationId xmlns:a16="http://schemas.microsoft.com/office/drawing/2014/main" id="{D7BE9AB7-B62D-46FF-BA9A-25321CD4A6A3}"/>
              </a:ext>
            </a:extLst>
          </p:cNvPr>
          <p:cNvSpPr>
            <a:spLocks noGrp="1"/>
          </p:cNvSpPr>
          <p:nvPr>
            <p:ph type="sldNum" sz="quarter" idx="11"/>
          </p:nvPr>
        </p:nvSpPr>
        <p:spPr/>
        <p:txBody>
          <a:bodyPr/>
          <a:lstStyle/>
          <a:p>
            <a:pPr>
              <a:defRPr/>
            </a:pPr>
            <a:fld id="{13B18A8D-AB88-4BA3-B436-48639E309B0B}" type="slidenum">
              <a:rPr lang="en-US" smtClean="0"/>
              <a:pPr>
                <a:defRPr/>
              </a:pPr>
              <a:t>8</a:t>
            </a:fld>
            <a:endParaRPr lang="en-US" dirty="0"/>
          </a:p>
        </p:txBody>
      </p:sp>
      <p:sp>
        <p:nvSpPr>
          <p:cNvPr id="4" name="Title 3">
            <a:extLst>
              <a:ext uri="{FF2B5EF4-FFF2-40B4-BE49-F238E27FC236}">
                <a16:creationId xmlns:a16="http://schemas.microsoft.com/office/drawing/2014/main" id="{84ABCE89-8F27-4FB6-B05F-EF9F27F6096F}"/>
              </a:ext>
            </a:extLst>
          </p:cNvPr>
          <p:cNvSpPr>
            <a:spLocks noGrp="1"/>
          </p:cNvSpPr>
          <p:nvPr>
            <p:ph type="title"/>
          </p:nvPr>
        </p:nvSpPr>
        <p:spPr/>
        <p:txBody>
          <a:bodyPr/>
          <a:lstStyle/>
          <a:p>
            <a:r>
              <a:rPr lang="en-US" dirty="0"/>
              <a:t>Example: Flu &amp; School Attendance</a:t>
            </a:r>
          </a:p>
        </p:txBody>
      </p:sp>
    </p:spTree>
    <p:extLst>
      <p:ext uri="{BB962C8B-B14F-4D97-AF65-F5344CB8AC3E}">
        <p14:creationId xmlns:p14="http://schemas.microsoft.com/office/powerpoint/2010/main" val="165822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BE9AB7-B62D-46FF-BA9A-25321CD4A6A3}"/>
              </a:ext>
            </a:extLst>
          </p:cNvPr>
          <p:cNvSpPr>
            <a:spLocks noGrp="1"/>
          </p:cNvSpPr>
          <p:nvPr>
            <p:ph type="sldNum" sz="quarter" idx="11"/>
          </p:nvPr>
        </p:nvSpPr>
        <p:spPr/>
        <p:txBody>
          <a:bodyPr/>
          <a:lstStyle/>
          <a:p>
            <a:pPr>
              <a:defRPr/>
            </a:pPr>
            <a:fld id="{13B18A8D-AB88-4BA3-B436-48639E309B0B}" type="slidenum">
              <a:rPr lang="en-US" smtClean="0"/>
              <a:pPr>
                <a:defRPr/>
              </a:pPr>
              <a:t>9</a:t>
            </a:fld>
            <a:endParaRPr lang="en-US" dirty="0"/>
          </a:p>
        </p:txBody>
      </p:sp>
      <p:sp>
        <p:nvSpPr>
          <p:cNvPr id="4" name="Title 3">
            <a:extLst>
              <a:ext uri="{FF2B5EF4-FFF2-40B4-BE49-F238E27FC236}">
                <a16:creationId xmlns:a16="http://schemas.microsoft.com/office/drawing/2014/main" id="{84ABCE89-8F27-4FB6-B05F-EF9F27F6096F}"/>
              </a:ext>
            </a:extLst>
          </p:cNvPr>
          <p:cNvSpPr>
            <a:spLocks noGrp="1"/>
          </p:cNvSpPr>
          <p:nvPr>
            <p:ph type="title"/>
          </p:nvPr>
        </p:nvSpPr>
        <p:spPr/>
        <p:txBody>
          <a:bodyPr/>
          <a:lstStyle/>
          <a:p>
            <a:r>
              <a:rPr lang="en-US" dirty="0"/>
              <a:t>Example: Flu &amp; School Attendance</a:t>
            </a:r>
          </a:p>
        </p:txBody>
      </p:sp>
      <p:sp>
        <p:nvSpPr>
          <p:cNvPr id="5" name="Content Placeholder 4">
            <a:extLst>
              <a:ext uri="{FF2B5EF4-FFF2-40B4-BE49-F238E27FC236}">
                <a16:creationId xmlns:a16="http://schemas.microsoft.com/office/drawing/2014/main" id="{F413ACFF-5EDB-4BD8-BF90-BF6489E89F95}"/>
              </a:ext>
            </a:extLst>
          </p:cNvPr>
          <p:cNvSpPr>
            <a:spLocks noGrp="1"/>
          </p:cNvSpPr>
          <p:nvPr>
            <p:ph idx="1"/>
          </p:nvPr>
        </p:nvSpPr>
        <p:spPr/>
        <p:txBody>
          <a:bodyPr/>
          <a:lstStyle/>
          <a:p>
            <a:r>
              <a:rPr lang="en-US" dirty="0"/>
              <a:t>Research Question:</a:t>
            </a:r>
          </a:p>
          <a:p>
            <a:pPr lvl="1"/>
            <a:r>
              <a:rPr lang="en-US" dirty="0"/>
              <a:t>Does going to school contribute to the spread of flu?</a:t>
            </a:r>
          </a:p>
          <a:p>
            <a:pPr lvl="1"/>
            <a:r>
              <a:rPr lang="en-US" dirty="0"/>
              <a:t>Or Does the spread of flu contribute to the school attendance?</a:t>
            </a:r>
          </a:p>
          <a:p>
            <a:pPr lvl="1"/>
            <a:r>
              <a:rPr lang="en-US" dirty="0"/>
              <a:t>Or is there another variable that affects both? This can be called as “confounding factor” or “lurking variable”.</a:t>
            </a:r>
          </a:p>
          <a:p>
            <a:pPr lvl="2"/>
            <a:r>
              <a:rPr lang="en-US" dirty="0"/>
              <a:t>Cold weather?, more indoor time?, more interaction?</a:t>
            </a:r>
          </a:p>
          <a:p>
            <a:pPr lvl="2"/>
            <a:r>
              <a:rPr lang="en-US" dirty="0"/>
              <a:t>Hard to tell based on this data.</a:t>
            </a:r>
          </a:p>
        </p:txBody>
      </p:sp>
    </p:spTree>
    <p:extLst>
      <p:ext uri="{BB962C8B-B14F-4D97-AF65-F5344CB8AC3E}">
        <p14:creationId xmlns:p14="http://schemas.microsoft.com/office/powerpoint/2010/main" val="651806124"/>
      </p:ext>
    </p:extLst>
  </p:cSld>
  <p:clrMapOvr>
    <a:masterClrMapping/>
  </p:clrMapOvr>
</p:sld>
</file>

<file path=ppt/theme/theme1.xml><?xml version="1.0" encoding="utf-8"?>
<a:theme xmlns:a="http://schemas.openxmlformats.org/drawingml/2006/main" name="ONR_Theme">
  <a:themeElements>
    <a:clrScheme name="Custom 12">
      <a:dk1>
        <a:sysClr val="windowText" lastClr="000000"/>
      </a:dk1>
      <a:lt1>
        <a:sysClr val="window" lastClr="FFFFFF"/>
      </a:lt1>
      <a:dk2>
        <a:srgbClr val="1F497D"/>
      </a:dk2>
      <a:lt2>
        <a:srgbClr val="EEECE1"/>
      </a:lt2>
      <a:accent1>
        <a:srgbClr val="4E8EDB"/>
      </a:accent1>
      <a:accent2>
        <a:srgbClr val="C90E0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121853</TotalTime>
  <Words>1918</Words>
  <Application>Microsoft Office PowerPoint</Application>
  <PresentationFormat>On-screen Show (4:3)</PresentationFormat>
  <Paragraphs>177</Paragraphs>
  <Slides>27</Slides>
  <Notes>4</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ONR_Theme</vt:lpstr>
      <vt:lpstr>ENGR 1330 Computational Thinking with Data Science  10. Causality – Iteration &amp; Simulation  Turgut Batuhan Baturalp, (Dr. Batu) Whitacre College of Engineering Texas Tech University   </vt:lpstr>
      <vt:lpstr>Topic Outline</vt:lpstr>
      <vt:lpstr>Objectives</vt:lpstr>
      <vt:lpstr>Computational Thinking Concepts</vt:lpstr>
      <vt:lpstr>Causality</vt:lpstr>
      <vt:lpstr>Causality</vt:lpstr>
      <vt:lpstr>Establishing Causality &amp; Randomization  </vt:lpstr>
      <vt:lpstr>Example: Flu &amp; School Attendance</vt:lpstr>
      <vt:lpstr>Example: Flu &amp; School Attendance</vt:lpstr>
      <vt:lpstr>Confounding factors </vt:lpstr>
      <vt:lpstr>Randomness</vt:lpstr>
      <vt:lpstr>Randomness</vt:lpstr>
      <vt:lpstr>Iteration</vt:lpstr>
      <vt:lpstr>Iteration</vt:lpstr>
      <vt:lpstr>Iteration – Example 1 </vt:lpstr>
      <vt:lpstr>Iteration – Example 2</vt:lpstr>
      <vt:lpstr>Iteration – Example 3</vt:lpstr>
      <vt:lpstr>Simulation</vt:lpstr>
      <vt:lpstr>Step 4: Coding the Simulation</vt:lpstr>
      <vt:lpstr>Simulation Example</vt:lpstr>
      <vt:lpstr>Simulation Example</vt:lpstr>
      <vt:lpstr>Simulation Example</vt:lpstr>
      <vt:lpstr>Simulation Example</vt:lpstr>
      <vt:lpstr>Simulation Example</vt:lpstr>
      <vt:lpstr>Simulation Example</vt:lpstr>
      <vt:lpstr>Simulation Example</vt:lpstr>
      <vt:lpstr>Simulation Example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Shad Holt</dc:creator>
  <cp:keywords/>
  <dc:description/>
  <cp:lastModifiedBy>turgut Baturalp</cp:lastModifiedBy>
  <cp:revision>1654</cp:revision>
  <cp:lastPrinted>2020-07-23T19:00:31Z</cp:lastPrinted>
  <dcterms:created xsi:type="dcterms:W3CDTF">2010-10-19T21:02:23Z</dcterms:created>
  <dcterms:modified xsi:type="dcterms:W3CDTF">2020-09-28T16:40:08Z</dcterms:modified>
  <cp:category/>
</cp:coreProperties>
</file>