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57" r:id="rId6"/>
    <p:sldId id="258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57" d="100"/>
          <a:sy n="57" d="100"/>
        </p:scale>
        <p:origin x="-163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4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nky" userId="afab9385-be15-455a-8a0c-e82bcd6c2b0f" providerId="ADAL" clId="{87B37523-A1CC-4267-81B7-58A8B97ED11D}"/>
    <pc:docChg chg="addSld modSld">
      <pc:chgData name="Venky" userId="afab9385-be15-455a-8a0c-e82bcd6c2b0f" providerId="ADAL" clId="{87B37523-A1CC-4267-81B7-58A8B97ED11D}" dt="2020-07-12T23:03:53.177" v="913" actId="20577"/>
      <pc:docMkLst>
        <pc:docMk/>
      </pc:docMkLst>
      <pc:sldChg chg="modSp mod">
        <pc:chgData name="Venky" userId="afab9385-be15-455a-8a0c-e82bcd6c2b0f" providerId="ADAL" clId="{87B37523-A1CC-4267-81B7-58A8B97ED11D}" dt="2020-07-12T22:49:35.690" v="217" actId="13926"/>
        <pc:sldMkLst>
          <pc:docMk/>
          <pc:sldMk cId="3300330254" sldId="257"/>
        </pc:sldMkLst>
        <pc:spChg chg="mod">
          <ac:chgData name="Venky" userId="afab9385-be15-455a-8a0c-e82bcd6c2b0f" providerId="ADAL" clId="{87B37523-A1CC-4267-81B7-58A8B97ED11D}" dt="2020-07-12T22:49:35.690" v="217" actId="13926"/>
          <ac:spMkLst>
            <pc:docMk/>
            <pc:sldMk cId="3300330254" sldId="257"/>
            <ac:spMk id="3" creationId="{DF385B63-EED1-46D1-BF7D-525C115DA275}"/>
          </ac:spMkLst>
        </pc:spChg>
      </pc:sldChg>
      <pc:sldChg chg="modSp mod">
        <pc:chgData name="Venky" userId="afab9385-be15-455a-8a0c-e82bcd6c2b0f" providerId="ADAL" clId="{87B37523-A1CC-4267-81B7-58A8B97ED11D}" dt="2020-07-12T22:47:00.755" v="2" actId="20577"/>
        <pc:sldMkLst>
          <pc:docMk/>
          <pc:sldMk cId="3041822346" sldId="258"/>
        </pc:sldMkLst>
        <pc:spChg chg="mod">
          <ac:chgData name="Venky" userId="afab9385-be15-455a-8a0c-e82bcd6c2b0f" providerId="ADAL" clId="{87B37523-A1CC-4267-81B7-58A8B97ED11D}" dt="2020-07-12T22:47:00.755" v="2" actId="20577"/>
          <ac:spMkLst>
            <pc:docMk/>
            <pc:sldMk cId="3041822346" sldId="258"/>
            <ac:spMk id="3" creationId="{67E4E96F-57B8-40A6-84DD-21AFD6A92F45}"/>
          </ac:spMkLst>
        </pc:spChg>
      </pc:sldChg>
      <pc:sldChg chg="modSp new mod">
        <pc:chgData name="Venky" userId="afab9385-be15-455a-8a0c-e82bcd6c2b0f" providerId="ADAL" clId="{87B37523-A1CC-4267-81B7-58A8B97ED11D}" dt="2020-07-12T23:03:53.177" v="913" actId="20577"/>
        <pc:sldMkLst>
          <pc:docMk/>
          <pc:sldMk cId="3121183463" sldId="259"/>
        </pc:sldMkLst>
        <pc:spChg chg="mod">
          <ac:chgData name="Venky" userId="afab9385-be15-455a-8a0c-e82bcd6c2b0f" providerId="ADAL" clId="{87B37523-A1CC-4267-81B7-58A8B97ED11D}" dt="2020-07-12T22:54:45.606" v="481" actId="20577"/>
          <ac:spMkLst>
            <pc:docMk/>
            <pc:sldMk cId="3121183463" sldId="259"/>
            <ac:spMk id="2" creationId="{38B4DB3F-207A-430B-9CB0-3221E1A71DC4}"/>
          </ac:spMkLst>
        </pc:spChg>
        <pc:spChg chg="mod">
          <ac:chgData name="Venky" userId="afab9385-be15-455a-8a0c-e82bcd6c2b0f" providerId="ADAL" clId="{87B37523-A1CC-4267-81B7-58A8B97ED11D}" dt="2020-07-12T23:03:53.177" v="913" actId="20577"/>
          <ac:spMkLst>
            <pc:docMk/>
            <pc:sldMk cId="3121183463" sldId="259"/>
            <ac:spMk id="3" creationId="{B79B65B4-7322-4B7E-98EB-8E9D93B4DD6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0BFD79-028B-4589-B975-5698C5204A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4A6E08F-670D-417E-8C64-CF63D5B13A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7785954-9C60-43CD-A8AC-50F564059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B9DB4-183C-4AF9-A85A-6F190C02BA55}" type="datetimeFigureOut">
              <a:rPr lang="en-US" smtClean="0"/>
              <a:t>7/13/20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03922B2-5E85-4645-A5F2-9513BD249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0F23DB2-554A-43F7-A863-BA936A561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CEF90-C4A8-41C0-BE2A-69B6E6311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29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E55105C-EF22-4417-BF86-80FF305FE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9AF8753-38DB-4B43-9197-2FE12E5533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174652F-43FB-4599-8D60-E15619365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B9DB4-183C-4AF9-A85A-6F190C02BA55}" type="datetimeFigureOut">
              <a:rPr lang="en-US" smtClean="0"/>
              <a:t>7/13/20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2D8C2E3-58C6-45A3-8B31-C51548F80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E618A1B-0C83-46F3-85CD-073342963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CEF90-C4A8-41C0-BE2A-69B6E6311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978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081E14A-000A-4071-826F-EC8DC1DBAC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8BC13F2-AF2B-4849-9CD1-1F42578231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C783DFC-695F-4AD5-A2B3-229C70241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B9DB4-183C-4AF9-A85A-6F190C02BA55}" type="datetimeFigureOut">
              <a:rPr lang="en-US" smtClean="0"/>
              <a:t>7/13/20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E6D7B0E-0627-4F13-B6A7-D19C2D3F9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ADBFED5-65A9-45FD-B3F3-6A04FA70F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CEF90-C4A8-41C0-BE2A-69B6E6311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809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872FD6-8F8C-4A95-839E-B14DC348B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42313D-FD50-47B2-8266-9FDC037DD6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BF47C8C-31F9-401F-AD59-F9AEB9253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B9DB4-183C-4AF9-A85A-6F190C02BA55}" type="datetimeFigureOut">
              <a:rPr lang="en-US" smtClean="0"/>
              <a:t>7/13/20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B88AEC0-BC4F-4B31-A23C-664970AA4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9B094B8-221F-44F5-B3AC-62D3A7BE2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CEF90-C4A8-41C0-BE2A-69B6E6311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950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6DAD69-AA26-4F8A-82A6-10DA1D5C0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A9892A8-036E-4C08-863D-E564808E5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204C58B-DB81-45FA-BD37-DEAFF3C4E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B9DB4-183C-4AF9-A85A-6F190C02BA55}" type="datetimeFigureOut">
              <a:rPr lang="en-US" smtClean="0"/>
              <a:t>7/13/20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6FA1208-6F3C-4A6D-9205-1A4972962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E963B4F-C797-4EC8-A41E-0454F34FE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CEF90-C4A8-41C0-BE2A-69B6E6311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53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DA0AEC-2A11-41D9-923E-E26ED2237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4CEDD25-26C2-4534-BC56-86AD7A8BCA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BE5DC6B-1433-4F9F-B3AF-44D72D367B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3B44676-13D0-45DC-92BE-D99EDFA12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B9DB4-183C-4AF9-A85A-6F190C02BA55}" type="datetimeFigureOut">
              <a:rPr lang="en-US" smtClean="0"/>
              <a:t>7/13/20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9A0CE37-47B3-499C-812D-7AC00FFFE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439E26B-2FFB-4AA3-916C-2F79DC682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CEF90-C4A8-41C0-BE2A-69B6E6311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071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F5E755-EB1A-40BE-9C18-7B5F732DC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E9D0466-DCAE-449C-8C20-61DC4C9724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D1059B0-6D50-49CD-88CD-00F7AD7276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5538927-BCFA-4206-A596-890AFF2026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07F49581-B4AC-4F9A-99BD-D451CE9CA7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AB9002F0-CA93-4A81-B055-EC5A5E7DC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B9DB4-183C-4AF9-A85A-6F190C02BA55}" type="datetimeFigureOut">
              <a:rPr lang="en-US" smtClean="0"/>
              <a:t>7/13/20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35BADAE-DCD1-4A3F-A03B-8A4E15FB2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4B098BF-2682-4255-874A-39FF7BDAE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CEF90-C4A8-41C0-BE2A-69B6E6311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776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46DDF2-B311-40CB-A90B-75B1FB13B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7583577-AB39-4B68-BEE7-E2CC5D8FB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B9DB4-183C-4AF9-A85A-6F190C02BA55}" type="datetimeFigureOut">
              <a:rPr lang="en-US" smtClean="0"/>
              <a:t>7/13/20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2DA6F01-E9B1-4C45-882E-93890C309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BABDF05-7DBA-4B0F-9093-37E7DE6D0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CEF90-C4A8-41C0-BE2A-69B6E6311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641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19709C8-5768-4808-9140-3CBF4A78E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B9DB4-183C-4AF9-A85A-6F190C02BA55}" type="datetimeFigureOut">
              <a:rPr lang="en-US" smtClean="0"/>
              <a:t>7/13/20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1913A02B-4661-4936-A5FD-78263AA2C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7FAE234-DB8C-4261-82B6-3D2C8C4DE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CEF90-C4A8-41C0-BE2A-69B6E6311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131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9EF512-E492-497A-B8E8-028D5D7BB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4E9FBED-5239-4276-B4B8-16016A99EB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7CF9189-8179-4AF8-80CF-706E568F42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9FB6175-622C-441A-9D75-E4D28A70E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B9DB4-183C-4AF9-A85A-6F190C02BA55}" type="datetimeFigureOut">
              <a:rPr lang="en-US" smtClean="0"/>
              <a:t>7/13/20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AF4D614-8440-4958-A029-EE5E1AAA1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A796006-A3F3-48F9-B6FD-26F1B760C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CEF90-C4A8-41C0-BE2A-69B6E6311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612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0F03A5-C318-424E-AB7C-74369BDB4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A72422B-74B1-4C37-9AA5-08EC575765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16D834C-3A20-42DB-9862-FBDA654643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1DDDEB5-FBE7-4C56-9111-BB96DDE23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B9DB4-183C-4AF9-A85A-6F190C02BA55}" type="datetimeFigureOut">
              <a:rPr lang="en-US" smtClean="0"/>
              <a:t>7/13/20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7FAC9B3-58EB-49E8-BD49-463C21E2F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9186C5F-1113-4545-8B32-E42EEECBF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CEF90-C4A8-41C0-BE2A-69B6E6311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813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433F932-DBD1-41C9-9112-F9362F718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DD4896A-2F75-4DF6-95E4-689A69A645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E309AAF-DEAA-45FC-A5B6-EA19BA4F25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B9DB4-183C-4AF9-A85A-6F190C02BA55}" type="datetimeFigureOut">
              <a:rPr lang="en-US" smtClean="0"/>
              <a:t>7/13/20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36AD0CC-5B1A-4D06-99A6-82F96089B2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3C7D97D-ACD2-4BB9-919A-A40BA85A21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CEF90-C4A8-41C0-BE2A-69B6E6311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482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B4DB3F-207A-430B-9CB0-3221E1A71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</a:t>
            </a:r>
            <a:r>
              <a:rPr lang="en-US"/>
              <a:t>Water Resources </a:t>
            </a:r>
            <a:r>
              <a:rPr lang="en-US" dirty="0"/>
              <a:t>Program Faculty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79B65B4-7322-4B7E-98EB-8E9D93B4D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Dr. Ted Cleveland (PhD, UCLA, PE Texas)</a:t>
            </a:r>
          </a:p>
          <a:p>
            <a:r>
              <a:rPr lang="en-US" dirty="0"/>
              <a:t>Dr. George (Rudy) Hermann (PhD, Texas Tech, PE Texas)</a:t>
            </a:r>
          </a:p>
          <a:p>
            <a:r>
              <a:rPr lang="en-US" dirty="0"/>
              <a:t>Dr. Annette Hernandez (PhD, Texas A&amp;M-Kingsville, PE Texas)</a:t>
            </a:r>
          </a:p>
          <a:p>
            <a:r>
              <a:rPr lang="en-US" dirty="0"/>
              <a:t>Dr. Ken Rainwater (PhD, UT Austin, PE Texas)</a:t>
            </a:r>
          </a:p>
          <a:p>
            <a:r>
              <a:rPr lang="en-US" dirty="0"/>
              <a:t>Dr. Venki Uddameri (PhD, Maine, </a:t>
            </a:r>
            <a:r>
              <a:rPr lang="en-US"/>
              <a:t>PE Texas)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183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19DB0D-F321-4AC3-90A3-96FA5BC0D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784" y="76367"/>
            <a:ext cx="11893216" cy="1325563"/>
          </a:xfrm>
        </p:spPr>
        <p:txBody>
          <a:bodyPr/>
          <a:lstStyle/>
          <a:p>
            <a:r>
              <a:rPr lang="en-US" dirty="0"/>
              <a:t>Online Water Resources Engineering MSCE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385B63-EED1-46D1-BF7D-525C115DA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0890"/>
            <a:ext cx="11055016" cy="561874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Students complete 4 </a:t>
            </a:r>
            <a:r>
              <a:rPr lang="en-US" u="sng" dirty="0"/>
              <a:t>breadth</a:t>
            </a:r>
            <a:r>
              <a:rPr lang="en-US" dirty="0"/>
              <a:t> courses from the list below:</a:t>
            </a:r>
          </a:p>
          <a:p>
            <a:pPr marL="457200" lvl="1" indent="0">
              <a:buNone/>
            </a:pPr>
            <a:r>
              <a:rPr lang="en-US" dirty="0">
                <a:sym typeface="Wingdings" panose="05000000000000000000" pitchFamily="2" charset="2"/>
              </a:rPr>
              <a:t> </a:t>
            </a:r>
            <a:r>
              <a:rPr lang="en-US" dirty="0"/>
              <a:t>Numerical methods in engineering (</a:t>
            </a:r>
            <a:r>
              <a:rPr lang="en-US" dirty="0">
                <a:highlight>
                  <a:srgbClr val="FFFF00"/>
                </a:highlight>
              </a:rPr>
              <a:t>mandatory</a:t>
            </a:r>
            <a:r>
              <a:rPr lang="en-US" dirty="0"/>
              <a:t>, taught by CECE department faculty)</a:t>
            </a:r>
          </a:p>
          <a:p>
            <a:pPr marL="457200" lvl="1" indent="0">
              <a:buNone/>
            </a:pPr>
            <a:r>
              <a:rPr lang="en-US" dirty="0">
                <a:sym typeface="Wingdings" panose="05000000000000000000" pitchFamily="2" charset="2"/>
              </a:rPr>
              <a:t> </a:t>
            </a:r>
            <a:r>
              <a:rPr lang="en-US" dirty="0"/>
              <a:t>Probabilistic methods for engineers (</a:t>
            </a:r>
            <a:r>
              <a:rPr lang="en-US" dirty="0">
                <a:highlight>
                  <a:srgbClr val="FFFF00"/>
                </a:highlight>
              </a:rPr>
              <a:t>mandatory</a:t>
            </a:r>
            <a:r>
              <a:rPr lang="en-US" dirty="0"/>
              <a:t>, taught by CECE department faculty)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Machine learning for civil engineers(taught by CECE department faculty)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Developing reflective engineering through artful methods (taught by CECE department faculty)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Methods for processing cloud data (taught by CECE department faculty)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Other college of engineering graduate level courses as approved by advisor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Students complete 4 </a:t>
            </a:r>
            <a:r>
              <a:rPr lang="en-US" u="sng" dirty="0"/>
              <a:t>depth</a:t>
            </a:r>
            <a:r>
              <a:rPr lang="en-US" dirty="0"/>
              <a:t> courses in Water Resources major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Major Course 1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Major Course 2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Major Course 3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Major Course 4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Students complete 3 credits of </a:t>
            </a:r>
            <a:r>
              <a:rPr lang="en-US" u="sng" dirty="0"/>
              <a:t>research</a:t>
            </a:r>
            <a:r>
              <a:rPr lang="en-US" dirty="0"/>
              <a:t> practicum [RP]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Requires CECE graduate faculty mentor and written report on a research topic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Students complete 3 credits of </a:t>
            </a:r>
            <a:r>
              <a:rPr lang="en-US" u="sng" dirty="0"/>
              <a:t>industry</a:t>
            </a:r>
            <a:r>
              <a:rPr lang="en-US" dirty="0"/>
              <a:t> practicum [IP]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Requires industry mentor and written report on industry project</a:t>
            </a:r>
          </a:p>
        </p:txBody>
      </p:sp>
    </p:spTree>
    <p:extLst>
      <p:ext uri="{BB962C8B-B14F-4D97-AF65-F5344CB8AC3E}">
        <p14:creationId xmlns:p14="http://schemas.microsoft.com/office/powerpoint/2010/main" val="3300330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C7F744-C465-4105-8428-69E3DB0F9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449" y="365125"/>
            <a:ext cx="11576806" cy="1325563"/>
          </a:xfrm>
        </p:spPr>
        <p:txBody>
          <a:bodyPr/>
          <a:lstStyle/>
          <a:p>
            <a:r>
              <a:rPr lang="en-US" dirty="0"/>
              <a:t>Online Water Resources Engineering MSCE Depth Courses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7E4E96F-57B8-40A6-84DD-21AFD6A92F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Students </a:t>
            </a:r>
            <a:r>
              <a:rPr lang="en-US" i="1" dirty="0"/>
              <a:t>choose</a:t>
            </a:r>
            <a:r>
              <a:rPr lang="en-US" dirty="0"/>
              <a:t> 4 </a:t>
            </a:r>
            <a:r>
              <a:rPr lang="en-US" u="sng" dirty="0"/>
              <a:t>depth</a:t>
            </a:r>
            <a:r>
              <a:rPr lang="en-US" dirty="0"/>
              <a:t> courses from the list below: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Open Channel Hydraulics (CE 5360)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Surface Water Hydrology (CE 5361)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Surface Water Modeling (CE 5362)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placeholder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Groundwater Hydrology (CE 5364)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Advanced Water Resources Management (CE 5366)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placeholder</a:t>
            </a:r>
            <a:endParaRPr lang="en-US" dirty="0"/>
          </a:p>
          <a:p>
            <a:pPr lvl="1">
              <a:buFont typeface="Wingdings" panose="05000000000000000000" pitchFamily="2" charset="2"/>
              <a:buChar char="q"/>
            </a:pPr>
            <a:endParaRPr lang="en-US" dirty="0"/>
          </a:p>
          <a:p>
            <a:pPr lvl="1">
              <a:buFont typeface="Wingdings" panose="05000000000000000000" pitchFamily="2" charset="2"/>
              <a:buChar char="q"/>
            </a:pPr>
            <a:endParaRPr lang="en-US" dirty="0"/>
          </a:p>
          <a:p>
            <a:pPr lvl="1">
              <a:buFont typeface="Wingdings" panose="05000000000000000000" pitchFamily="2" charset="2"/>
              <a:buChar char="q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822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C7F744-C465-4105-8428-69E3DB0F9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449" y="365125"/>
            <a:ext cx="11576806" cy="1325563"/>
          </a:xfrm>
        </p:spPr>
        <p:txBody>
          <a:bodyPr/>
          <a:lstStyle/>
          <a:p>
            <a:pPr algn="ctr"/>
            <a:r>
              <a:rPr lang="en-US" dirty="0"/>
              <a:t>Online Water Resources Engineering MSCE </a:t>
            </a:r>
            <a:r>
              <a:rPr lang="en-US" i="1" dirty="0"/>
              <a:t>Breadth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7E4E96F-57B8-40A6-84DD-21AFD6A92F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Students </a:t>
            </a:r>
            <a:r>
              <a:rPr lang="en-US" i="1" dirty="0"/>
              <a:t>choose</a:t>
            </a:r>
            <a:r>
              <a:rPr lang="en-US" dirty="0"/>
              <a:t> 4 </a:t>
            </a:r>
            <a:r>
              <a:rPr lang="en-US" u="sng" dirty="0"/>
              <a:t>breadth</a:t>
            </a:r>
            <a:r>
              <a:rPr lang="en-US" dirty="0"/>
              <a:t> courses from the list below:</a:t>
            </a:r>
          </a:p>
          <a:p>
            <a:pPr lvl="1">
              <a:buFont typeface="Wingdings" charset="2"/>
              <a:buChar char="q"/>
            </a:pPr>
            <a:r>
              <a:rPr lang="en-US" dirty="0"/>
              <a:t>Numerical methods in engineering (</a:t>
            </a:r>
            <a:r>
              <a:rPr lang="en-US" dirty="0">
                <a:highlight>
                  <a:srgbClr val="FFFF00"/>
                </a:highlight>
              </a:rPr>
              <a:t>mandatory</a:t>
            </a:r>
            <a:r>
              <a:rPr lang="en-US" dirty="0"/>
              <a:t>, taught by CECE department faculty)</a:t>
            </a:r>
          </a:p>
          <a:p>
            <a:pPr lvl="1">
              <a:buFont typeface="Wingdings" charset="2"/>
              <a:buChar char="q"/>
            </a:pPr>
            <a:r>
              <a:rPr lang="en-US" dirty="0"/>
              <a:t>Probabilistic methods for engineers (</a:t>
            </a:r>
            <a:r>
              <a:rPr lang="en-US" dirty="0">
                <a:highlight>
                  <a:srgbClr val="FFFF00"/>
                </a:highlight>
              </a:rPr>
              <a:t>mandatory</a:t>
            </a:r>
            <a:r>
              <a:rPr lang="en-US" dirty="0"/>
              <a:t>, taught by CECE department faculty)</a:t>
            </a:r>
          </a:p>
          <a:p>
            <a:pPr lvl="1">
              <a:buFont typeface="Wingdings" charset="2"/>
              <a:buChar char="q"/>
            </a:pPr>
            <a:r>
              <a:rPr lang="en-US" dirty="0"/>
              <a:t>Surface Water Modeling (CE 5362)</a:t>
            </a:r>
          </a:p>
          <a:p>
            <a:pPr lvl="1">
              <a:buFont typeface="Wingdings" charset="2"/>
              <a:buChar char="q"/>
            </a:pPr>
            <a:r>
              <a:rPr lang="en-US" dirty="0"/>
              <a:t> Systems Analysis in Water Resources</a:t>
            </a:r>
          </a:p>
          <a:p>
            <a:pPr lvl="1">
              <a:buFont typeface="Wingdings" charset="2"/>
              <a:buChar char="q"/>
            </a:pPr>
            <a:r>
              <a:rPr lang="en-US" dirty="0"/>
              <a:t>Sensor Systems Integration for Civil Engineers (taught by CECE department faculty)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Machine Learning for Civil Engineers (taught by CECE department faculty)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Developing reflective engineering through artful methods (taught by CECE department faculty)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Methods for processing cloud data (taught by CECE department faculty)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Placeholder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dirty="0"/>
          </a:p>
          <a:p>
            <a:pPr lvl="1">
              <a:buFont typeface="Wingdings" panose="05000000000000000000" pitchFamily="2" charset="2"/>
              <a:buChar char="q"/>
            </a:pPr>
            <a:endParaRPr lang="en-US" dirty="0"/>
          </a:p>
          <a:p>
            <a:pPr lvl="1">
              <a:buFont typeface="Wingdings" panose="05000000000000000000" pitchFamily="2" charset="2"/>
              <a:buChar char="q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835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25AC9092DB48F46A226C1E1ED57AD65" ma:contentTypeVersion="13" ma:contentTypeDescription="Create a new document." ma:contentTypeScope="" ma:versionID="ee119750e60b808d3d39e5ba054ad245">
  <xsd:schema xmlns:xsd="http://www.w3.org/2001/XMLSchema" xmlns:xs="http://www.w3.org/2001/XMLSchema" xmlns:p="http://schemas.microsoft.com/office/2006/metadata/properties" xmlns:ns3="9b9dbb89-61b0-4a9f-9c85-39d767c0bca4" xmlns:ns4="e61bd4d2-1c3a-42a0-81bb-6275d2f3a02a" targetNamespace="http://schemas.microsoft.com/office/2006/metadata/properties" ma:root="true" ma:fieldsID="63b49c4f18be662963fbe2998c4cdb45" ns3:_="" ns4:_="">
    <xsd:import namespace="9b9dbb89-61b0-4a9f-9c85-39d767c0bca4"/>
    <xsd:import namespace="e61bd4d2-1c3a-42a0-81bb-6275d2f3a02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dbb89-61b0-4a9f-9c85-39d767c0bc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1bd4d2-1c3a-42a0-81bb-6275d2f3a02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3E9A239-82A4-4D7E-8D44-899A5BAB3D0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23576AB-A334-47FA-B731-8E20EC10DCE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A6DECD8-6044-44A8-BF03-0CD331B060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b9dbb89-61b0-4a9f-9c85-39d767c0bca4"/>
    <ds:schemaRef ds:uri="e61bd4d2-1c3a-42a0-81bb-6275d2f3a0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389</Words>
  <Application>Microsoft Macintosh PowerPoint</Application>
  <PresentationFormat>Custom</PresentationFormat>
  <Paragraphs>47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Online Water Resources Program Faculty</vt:lpstr>
      <vt:lpstr>Online Water Resources Engineering MSCE Program</vt:lpstr>
      <vt:lpstr>Online Water Resources Engineering MSCE Depth Courses </vt:lpstr>
      <vt:lpstr>Online Water Resources Engineering MSCE Breadth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Water Resources Engineering MSCE Program</dc:title>
  <dc:creator>V Shankar</dc:creator>
  <cp:lastModifiedBy>theodore cleveland</cp:lastModifiedBy>
  <cp:revision>13</cp:revision>
  <dcterms:created xsi:type="dcterms:W3CDTF">2020-07-12T22:44:33Z</dcterms:created>
  <dcterms:modified xsi:type="dcterms:W3CDTF">2020-07-13T20:33:53Z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0x010100125AC9092DB48F46A226C1E1ED57AD65</vt:lpwstr>
  </property>
</Properties>
</file>