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7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BA312-90ED-C34B-9531-C3E2727D5D5F}" type="datetimeFigureOut">
              <a:t>7/12/21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7F8-BEB8-EC4E-972C-D8FA35D65A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9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BA312-90ED-C34B-9531-C3E2727D5D5F}" type="datetimeFigureOut">
              <a:t>7/12/21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7F8-BEB8-EC4E-972C-D8FA35D65A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76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BA312-90ED-C34B-9531-C3E2727D5D5F}" type="datetimeFigureOut">
              <a:t>7/12/21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7F8-BEB8-EC4E-972C-D8FA35D65A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35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BA312-90ED-C34B-9531-C3E2727D5D5F}" type="datetimeFigureOut">
              <a:t>7/12/21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7F8-BEB8-EC4E-972C-D8FA35D65A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04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BA312-90ED-C34B-9531-C3E2727D5D5F}" type="datetimeFigureOut">
              <a:t>7/12/21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7F8-BEB8-EC4E-972C-D8FA35D65A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06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BA312-90ED-C34B-9531-C3E2727D5D5F}" type="datetimeFigureOut">
              <a:t>7/12/21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7F8-BEB8-EC4E-972C-D8FA35D65A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1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BA312-90ED-C34B-9531-C3E2727D5D5F}" type="datetimeFigureOut">
              <a:t>7/12/21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7F8-BEB8-EC4E-972C-D8FA35D65A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346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BA312-90ED-C34B-9531-C3E2727D5D5F}" type="datetimeFigureOut">
              <a:t>7/12/21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7F8-BEB8-EC4E-972C-D8FA35D65A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6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BA312-90ED-C34B-9531-C3E2727D5D5F}" type="datetimeFigureOut">
              <a:t>7/12/21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7F8-BEB8-EC4E-972C-D8FA35D65A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046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BA312-90ED-C34B-9531-C3E2727D5D5F}" type="datetimeFigureOut">
              <a:t>7/12/21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7F8-BEB8-EC4E-972C-D8FA35D65A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2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BA312-90ED-C34B-9531-C3E2727D5D5F}" type="datetimeFigureOut">
              <a:t>7/12/21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7F8-BEB8-EC4E-972C-D8FA35D65A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0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BA312-90ED-C34B-9531-C3E2727D5D5F}" type="datetimeFigureOut">
              <a:t>7/12/21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9C7F8-BEB8-EC4E-972C-D8FA35D65A8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39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0"/>
            <a:ext cx="887767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40993" y="546788"/>
            <a:ext cx="829068" cy="33512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66684" y="69157"/>
            <a:ext cx="829068" cy="33512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2228" y="1206829"/>
            <a:ext cx="829068" cy="33512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Arial"/>
                <a:cs typeface="Arial"/>
              </a:rPr>
              <a:t>PHYS 1408</a:t>
            </a:r>
          </a:p>
        </p:txBody>
      </p:sp>
      <p:sp>
        <p:nvSpPr>
          <p:cNvPr id="9" name="Rectangle 8"/>
          <p:cNvSpPr/>
          <p:nvPr/>
        </p:nvSpPr>
        <p:spPr>
          <a:xfrm>
            <a:off x="2141794" y="122072"/>
            <a:ext cx="829068" cy="33512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0993" y="1193061"/>
            <a:ext cx="829068" cy="33512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Arial"/>
                <a:cs typeface="Arial"/>
              </a:rPr>
              <a:t>CHEM 1307</a:t>
            </a:r>
            <a:br>
              <a:rPr lang="en-US" sz="90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US" sz="900">
                <a:solidFill>
                  <a:schemeClr val="tx1"/>
                </a:solidFill>
                <a:latin typeface="Arial"/>
                <a:cs typeface="Arial"/>
              </a:rPr>
              <a:t>CHEM 1107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22460" y="1206829"/>
            <a:ext cx="905985" cy="33512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Arial"/>
                <a:cs typeface="Arial"/>
              </a:rPr>
              <a:t>CHEM 1308</a:t>
            </a:r>
            <a:br>
              <a:rPr lang="en-US" sz="90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US" sz="900">
                <a:solidFill>
                  <a:schemeClr val="tx1"/>
                </a:solidFill>
                <a:latin typeface="Arial"/>
                <a:cs typeface="Arial"/>
              </a:rPr>
              <a:t>CHEM 1108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0993" y="4056815"/>
            <a:ext cx="829068" cy="3174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Arial"/>
                <a:cs typeface="Arial"/>
              </a:rPr>
              <a:t>MATH 1451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3950" y="4068111"/>
            <a:ext cx="829068" cy="3174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Arial"/>
                <a:cs typeface="Arial"/>
              </a:rPr>
              <a:t>MATH 3350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512228" y="4065636"/>
            <a:ext cx="829068" cy="3174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Arial"/>
                <a:cs typeface="Arial"/>
              </a:rPr>
              <a:t>MATH 2450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22459" y="4056815"/>
            <a:ext cx="905985" cy="3174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Arial"/>
                <a:cs typeface="Arial"/>
              </a:rPr>
              <a:t>MATH 1452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03949" y="3594351"/>
            <a:ext cx="829069" cy="3174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rgbClr val="000000"/>
                </a:solidFill>
                <a:latin typeface="Arial"/>
                <a:cs typeface="Arial"/>
              </a:rPr>
              <a:t>MATH 3342 or IE 3341</a:t>
            </a:r>
          </a:p>
        </p:txBody>
      </p:sp>
    </p:spTree>
    <p:extLst>
      <p:ext uri="{BB962C8B-B14F-4D97-AF65-F5344CB8AC3E}">
        <p14:creationId xmlns:p14="http://schemas.microsoft.com/office/powerpoint/2010/main" val="1535792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19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tech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theodore cleveland</dc:creator>
  <cp:lastModifiedBy>theodore cleveland</cp:lastModifiedBy>
  <cp:revision>4</cp:revision>
  <dcterms:created xsi:type="dcterms:W3CDTF">2021-07-12T14:06:19Z</dcterms:created>
  <dcterms:modified xsi:type="dcterms:W3CDTF">2021-07-12T15:22:58Z</dcterms:modified>
</cp:coreProperties>
</file>