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4"/>
    <p:restoredTop sz="78121"/>
  </p:normalViewPr>
  <p:slideViewPr>
    <p:cSldViewPr snapToGrid="0" snapToObjects="1">
      <p:cViewPr varScale="1">
        <p:scale>
          <a:sx n="48" d="100"/>
          <a:sy n="48" d="100"/>
        </p:scale>
        <p:origin x="-102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A747-9665-7048-85A9-219A20BF8E11}" type="datetimeFigureOut">
              <a:rPr lang="en-US" smtClean="0"/>
              <a:t>9/20/18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3A099-37C4-7642-9CFD-DFABEA82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3A099-37C4-7642-9CFD-DFABEA82D8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0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www.un.org</a:t>
            </a:r>
            <a:r>
              <a:rPr lang="en-US" dirty="0" smtClean="0"/>
              <a:t>/</a:t>
            </a:r>
            <a:r>
              <a:rPr lang="en-US" dirty="0" err="1" smtClean="0"/>
              <a:t>waterforlifedecade</a:t>
            </a:r>
            <a:r>
              <a:rPr lang="en-US" dirty="0" smtClean="0"/>
              <a:t>/</a:t>
            </a:r>
            <a:r>
              <a:rPr lang="en-US" dirty="0" err="1" smtClean="0"/>
              <a:t>iwrm.shtml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3A099-37C4-7642-9CFD-DFABEA82D8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16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www.un.org</a:t>
            </a:r>
            <a:r>
              <a:rPr lang="en-US" dirty="0" smtClean="0"/>
              <a:t>/</a:t>
            </a:r>
            <a:r>
              <a:rPr lang="en-US" dirty="0" err="1" smtClean="0"/>
              <a:t>waterforlifedecade</a:t>
            </a:r>
            <a:r>
              <a:rPr lang="en-US" dirty="0" smtClean="0"/>
              <a:t>/</a:t>
            </a:r>
            <a:r>
              <a:rPr lang="en-US" dirty="0" err="1" smtClean="0"/>
              <a:t>iwrm.shtml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3A099-37C4-7642-9CFD-DFABEA82D8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33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www.un.org</a:t>
            </a:r>
            <a:r>
              <a:rPr lang="en-US" dirty="0" smtClean="0"/>
              <a:t>/</a:t>
            </a:r>
            <a:r>
              <a:rPr lang="en-US" dirty="0" err="1" smtClean="0"/>
              <a:t>waterforlifedecade</a:t>
            </a:r>
            <a:r>
              <a:rPr lang="en-US" dirty="0" smtClean="0"/>
              <a:t>/</a:t>
            </a:r>
            <a:r>
              <a:rPr lang="en-US" dirty="0" err="1" smtClean="0"/>
              <a:t>iwrm.shtml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03A099-37C4-7642-9CFD-DFABEA82D8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33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Water Resources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benefit-cost analysis</a:t>
            </a:r>
          </a:p>
        </p:txBody>
      </p:sp>
    </p:spTree>
    <p:extLst>
      <p:ext uri="{BB962C8B-B14F-4D97-AF65-F5344CB8AC3E}">
        <p14:creationId xmlns:p14="http://schemas.microsoft.com/office/powerpoint/2010/main" val="998502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of the Firm</a:t>
            </a:r>
          </a:p>
          <a:p>
            <a:r>
              <a:rPr lang="en-US" dirty="0"/>
              <a:t>Value of B/C approach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9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the firm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258451"/>
            <a:ext cx="9905999" cy="3541714"/>
          </a:xfrm>
        </p:spPr>
        <p:txBody>
          <a:bodyPr/>
          <a:lstStyle/>
          <a:p>
            <a:r>
              <a:rPr lang="en-US" dirty="0" smtClean="0"/>
              <a:t>Firm is a technical unit that produces commodities; in water resources that commodity could be:</a:t>
            </a:r>
          </a:p>
          <a:p>
            <a:pPr lvl="1"/>
            <a:r>
              <a:rPr lang="en-US" dirty="0" smtClean="0"/>
              <a:t>Raw water (drinking, irrigation, product)</a:t>
            </a:r>
          </a:p>
          <a:p>
            <a:pPr lvl="1"/>
            <a:r>
              <a:rPr lang="en-US" dirty="0" smtClean="0"/>
              <a:t>Head (for power generation, navigation)</a:t>
            </a:r>
          </a:p>
          <a:p>
            <a:pPr lvl="1"/>
            <a:r>
              <a:rPr lang="en-US" dirty="0" smtClean="0"/>
              <a:t>Heat exchange (cooling water)</a:t>
            </a:r>
          </a:p>
          <a:p>
            <a:pPr lvl="1"/>
            <a:r>
              <a:rPr lang="en-US" dirty="0" smtClean="0"/>
              <a:t>Dilution-Attenuation-Factor (waste assimilation)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24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Firm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792697"/>
            <a:ext cx="9905999" cy="400746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Allocation of resources for production</a:t>
            </a:r>
          </a:p>
          <a:p>
            <a:r>
              <a:rPr lang="en-US" sz="2800" dirty="0" smtClean="0"/>
              <a:t>Determine level of production</a:t>
            </a:r>
          </a:p>
          <a:p>
            <a:r>
              <a:rPr lang="en-US" sz="2800" dirty="0" smtClean="0"/>
              <a:t>Respond to changes in price for inputs and outputs</a:t>
            </a:r>
          </a:p>
          <a:p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34312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278"/>
            <a:ext cx="9905998" cy="1478570"/>
          </a:xfrm>
        </p:spPr>
        <p:txBody>
          <a:bodyPr/>
          <a:lstStyle/>
          <a:p>
            <a:r>
              <a:rPr lang="en-US" dirty="0" smtClean="0"/>
              <a:t>Production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245" y="1232479"/>
            <a:ext cx="10625665" cy="489256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relationship between outputs and inputs</a:t>
            </a:r>
            <a:endParaRPr lang="en-US" dirty="0"/>
          </a:p>
          <a:p>
            <a:r>
              <a:rPr lang="en-US" sz="2400" dirty="0" smtClean="0"/>
              <a:t>For example, y could be pounds of corn, x1 irrigation water volume, x2 fertilizer application</a:t>
            </a:r>
          </a:p>
        </p:txBody>
      </p:sp>
    </p:spTree>
    <p:extLst>
      <p:ext uri="{BB962C8B-B14F-4D97-AF65-F5344CB8AC3E}">
        <p14:creationId xmlns:p14="http://schemas.microsoft.com/office/powerpoint/2010/main" val="217549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28355</TotalTime>
  <Words>148</Words>
  <Application>Microsoft Macintosh PowerPoint</Application>
  <PresentationFormat>Custom</PresentationFormat>
  <Paragraphs>25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Circuit</vt:lpstr>
      <vt:lpstr>Water Resources Management</vt:lpstr>
      <vt:lpstr>Introduction</vt:lpstr>
      <vt:lpstr>Theory of the firm</vt:lpstr>
      <vt:lpstr>Firm behavior</vt:lpstr>
      <vt:lpstr>Production function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Resources Management</dc:title>
  <dc:creator>Cleveland, Theodore</dc:creator>
  <cp:lastModifiedBy>theodore cleveland</cp:lastModifiedBy>
  <cp:revision>59</cp:revision>
  <dcterms:created xsi:type="dcterms:W3CDTF">2017-08-31T15:12:46Z</dcterms:created>
  <dcterms:modified xsi:type="dcterms:W3CDTF">2018-09-20T18:41:16Z</dcterms:modified>
</cp:coreProperties>
</file>