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1088" r:id="rId3"/>
    <p:sldId id="258" r:id="rId4"/>
    <p:sldId id="259" r:id="rId5"/>
    <p:sldId id="260" r:id="rId6"/>
    <p:sldId id="261" r:id="rId7"/>
    <p:sldId id="263" r:id="rId8"/>
    <p:sldId id="264" r:id="rId9"/>
    <p:sldId id="266" r:id="rId10"/>
    <p:sldId id="821" r:id="rId11"/>
    <p:sldId id="827" r:id="rId12"/>
    <p:sldId id="373" r:id="rId13"/>
    <p:sldId id="1087" r:id="rId14"/>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168" autoAdjust="0"/>
  </p:normalViewPr>
  <p:slideViewPr>
    <p:cSldViewPr snapToGrid="0">
      <p:cViewPr varScale="1">
        <p:scale>
          <a:sx n="106" d="100"/>
          <a:sy n="106" d="100"/>
        </p:scale>
        <p:origin x="756"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10-16T16:30:05.397"/>
    </inkml:context>
    <inkml:brush xml:id="br0">
      <inkml:brushProperty name="width" value="0.035" units="cm"/>
      <inkml:brushProperty name="height" value="0.035" units="cm"/>
    </inkml:brush>
  </inkml:definitions>
  <inkml:trace contextRef="#ctx0" brushRef="#br0">198 0 6911 0 0,'-31'44'1355'0'0,"14"-14"4885"0"0,-21 52-1 0 0,22-41-6023 0 0,3-9 757 0 0,-8 20 326 0 0,2 2-1 0 0,-21 96 1 0 0,39-144-1222 0 0,0 0 0 0 0,1 0 0 0 0,-1 0 0 0 0,1-1 0 0 0,1 1 0 0 0,-1 0 0 0 0,3 11 0 0 0,-2-15-95 0 0,-1-1 0 0 0,0 0-1 0 0,1 0 1 0 0,-1 0 0 0 0,1 0 0 0 0,-1 0-1 0 0,1 0 1 0 0,0 0 0 0 0,-1 0 0 0 0,1-1-1 0 0,0 1 1 0 0,0 0 0 0 0,0 0 0 0 0,-1 0-1 0 0,1-1 1 0 0,0 1 0 0 0,0 0 0 0 0,0-1-1 0 0,1 1 1 0 0,0 0-115 0 0,0-1 0 0 0,-1 0-1 0 0,1 0 1 0 0,-1 0 0 0 0,1 0-1 0 0,0 0 1 0 0,-1 0 0 0 0,1-1-1 0 0,-1 1 1 0 0,1 0 0 0 0,-1-1 0 0 0,1 1-1 0 0,-1-1 1 0 0,1 1 0 0 0,-1-1-1 0 0,1 0 1 0 0,1-1 0 0 0,15-11-8422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7D6A520B-847B-43DC-9D33-9F949BF57C59}" type="datetimeFigureOut">
              <a:rPr lang="en-US" smtClean="0"/>
              <a:t>11/13/2025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A7726759-7BDB-4D83-8C40-823E25FF12B2}" type="slidenum">
              <a:rPr lang="en-US" smtClean="0"/>
              <a:t>‹#›</a:t>
            </a:fld>
            <a:endParaRPr lang="en-US"/>
          </a:p>
        </p:txBody>
      </p:sp>
    </p:spTree>
    <p:extLst>
      <p:ext uri="{BB962C8B-B14F-4D97-AF65-F5344CB8AC3E}">
        <p14:creationId xmlns:p14="http://schemas.microsoft.com/office/powerpoint/2010/main" val="3247089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726759-7BDB-4D83-8C40-823E25FF12B2}" type="slidenum">
              <a:rPr lang="en-US" smtClean="0"/>
              <a:t>1</a:t>
            </a:fld>
            <a:endParaRPr lang="en-US"/>
          </a:p>
        </p:txBody>
      </p:sp>
    </p:spTree>
    <p:extLst>
      <p:ext uri="{BB962C8B-B14F-4D97-AF65-F5344CB8AC3E}">
        <p14:creationId xmlns:p14="http://schemas.microsoft.com/office/powerpoint/2010/main" val="2236303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 0.9</a:t>
            </a:r>
          </a:p>
          <a:p>
            <a:r>
              <a:rPr lang="en-US" dirty="0"/>
              <a:t>84.5*63000*0.9</a:t>
            </a:r>
          </a:p>
        </p:txBody>
      </p:sp>
      <p:sp>
        <p:nvSpPr>
          <p:cNvPr id="4" name="Slide Number Placeholder 3"/>
          <p:cNvSpPr>
            <a:spLocks noGrp="1"/>
          </p:cNvSpPr>
          <p:nvPr>
            <p:ph type="sldNum" sz="quarter" idx="5"/>
          </p:nvPr>
        </p:nvSpPr>
        <p:spPr/>
        <p:txBody>
          <a:bodyPr/>
          <a:lstStyle/>
          <a:p>
            <a:fld id="{A7726759-7BDB-4D83-8C40-823E25FF12B2}" type="slidenum">
              <a:rPr lang="en-US" smtClean="0"/>
              <a:t>7</a:t>
            </a:fld>
            <a:endParaRPr lang="en-US"/>
          </a:p>
        </p:txBody>
      </p:sp>
    </p:spTree>
    <p:extLst>
      <p:ext uri="{BB962C8B-B14F-4D97-AF65-F5344CB8AC3E}">
        <p14:creationId xmlns:p14="http://schemas.microsoft.com/office/powerpoint/2010/main" val="935311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900" dirty="0">
                <a:solidFill>
                  <a:srgbClr val="FF0000"/>
                </a:solidFill>
                <a:latin typeface="Times New Roman" panose="02020603050405020304" pitchFamily="18" charset="0"/>
              </a:rPr>
              <a:t>($161.95 * 50% + $153.30 * 50% = $157.625) </a:t>
            </a:r>
          </a:p>
          <a:p>
            <a:r>
              <a:rPr lang="en-US" sz="1900" dirty="0">
                <a:solidFill>
                  <a:srgbClr val="FF0000"/>
                </a:solidFill>
                <a:latin typeface="Times New Roman" panose="02020603050405020304" pitchFamily="18" charset="0"/>
              </a:rPr>
              <a:t>($157.63 + $6.5 * 34 / 100 = $159.84) </a:t>
            </a:r>
            <a:endParaRPr lang="en-US" dirty="0"/>
          </a:p>
        </p:txBody>
      </p:sp>
      <p:sp>
        <p:nvSpPr>
          <p:cNvPr id="4" name="Slide Number Placeholder 3"/>
          <p:cNvSpPr>
            <a:spLocks noGrp="1"/>
          </p:cNvSpPr>
          <p:nvPr>
            <p:ph type="sldNum" sz="quarter" idx="5"/>
          </p:nvPr>
        </p:nvSpPr>
        <p:spPr/>
        <p:txBody>
          <a:bodyPr/>
          <a:lstStyle/>
          <a:p>
            <a:fld id="{A7726759-7BDB-4D83-8C40-823E25FF12B2}" type="slidenum">
              <a:rPr lang="en-US" smtClean="0"/>
              <a:t>8</a:t>
            </a:fld>
            <a:endParaRPr lang="en-US"/>
          </a:p>
        </p:txBody>
      </p:sp>
    </p:spTree>
    <p:extLst>
      <p:ext uri="{BB962C8B-B14F-4D97-AF65-F5344CB8AC3E}">
        <p14:creationId xmlns:p14="http://schemas.microsoft.com/office/powerpoint/2010/main" val="39091556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46"/>
              </a:spcAft>
            </a:pPr>
            <a:r>
              <a:rPr lang="en-US" sz="1900" kern="100" dirty="0">
                <a:latin typeface="Calibri" panose="020F0502020204030204" pitchFamily="34" charset="0"/>
                <a:ea typeface="DengXian" panose="02010600030101010101" pitchFamily="2" charset="-122"/>
                <a:cs typeface="Times New Roman" panose="02020603050405020304" pitchFamily="18" charset="0"/>
              </a:rPr>
              <a:t>5 cycle * 20 = 100</a:t>
            </a:r>
          </a:p>
          <a:p>
            <a:pPr>
              <a:lnSpc>
                <a:spcPct val="107000"/>
              </a:lnSpc>
              <a:spcAft>
                <a:spcPts val="846"/>
              </a:spcAft>
            </a:pPr>
            <a:r>
              <a:rPr lang="en-US" sz="1900" kern="100" dirty="0">
                <a:latin typeface="Calibri" panose="020F0502020204030204" pitchFamily="34" charset="0"/>
                <a:ea typeface="DengXian" panose="02010600030101010101" pitchFamily="2" charset="-122"/>
                <a:cs typeface="Times New Roman" panose="02020603050405020304" pitchFamily="18" charset="0"/>
              </a:rPr>
              <a:t>450/100 = 4.5 = 5</a:t>
            </a:r>
          </a:p>
          <a:p>
            <a:endParaRPr lang="en-US" dirty="0"/>
          </a:p>
          <a:p>
            <a:pPr defTabSz="966612">
              <a:defRPr/>
            </a:pPr>
            <a:r>
              <a:rPr lang="en-US" sz="1900" kern="100" dirty="0">
                <a:latin typeface="Calibri" panose="020F0502020204030204" pitchFamily="34" charset="0"/>
                <a:ea typeface="DengXian" panose="02010600030101010101" pitchFamily="2" charset="-122"/>
                <a:cs typeface="Times New Roman" panose="02020603050405020304" pitchFamily="18" charset="0"/>
              </a:rPr>
              <a:t>5 * 50 = 250</a:t>
            </a:r>
          </a:p>
        </p:txBody>
      </p:sp>
      <p:sp>
        <p:nvSpPr>
          <p:cNvPr id="4" name="Slide Number Placeholder 3"/>
          <p:cNvSpPr>
            <a:spLocks noGrp="1"/>
          </p:cNvSpPr>
          <p:nvPr>
            <p:ph type="sldNum" sz="quarter" idx="5"/>
          </p:nvPr>
        </p:nvSpPr>
        <p:spPr/>
        <p:txBody>
          <a:bodyPr/>
          <a:lstStyle/>
          <a:p>
            <a:fld id="{A7726759-7BDB-4D83-8C40-823E25FF12B2}" type="slidenum">
              <a:rPr lang="en-US" smtClean="0"/>
              <a:t>9</a:t>
            </a:fld>
            <a:endParaRPr lang="en-US"/>
          </a:p>
        </p:txBody>
      </p:sp>
    </p:spTree>
    <p:extLst>
      <p:ext uri="{BB962C8B-B14F-4D97-AF65-F5344CB8AC3E}">
        <p14:creationId xmlns:p14="http://schemas.microsoft.com/office/powerpoint/2010/main" val="4754771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34"/>
              </a:spcAft>
            </a:pPr>
            <a:endParaRPr lang="en-US" sz="1300" dirty="0"/>
          </a:p>
        </p:txBody>
      </p:sp>
      <p:sp>
        <p:nvSpPr>
          <p:cNvPr id="4" name="Slide Number Placeholder 3"/>
          <p:cNvSpPr>
            <a:spLocks noGrp="1"/>
          </p:cNvSpPr>
          <p:nvPr>
            <p:ph type="sldNum" sz="quarter" idx="10"/>
          </p:nvPr>
        </p:nvSpPr>
        <p:spPr/>
        <p:txBody>
          <a:bodyPr/>
          <a:lstStyle/>
          <a:p>
            <a:fld id="{C7314BFB-6972-F442-BA89-8F8CB6042D09}" type="slidenum">
              <a:rPr lang="en-US" smtClean="0"/>
              <a:t>10</a:t>
            </a:fld>
            <a:endParaRPr lang="en-US"/>
          </a:p>
        </p:txBody>
      </p:sp>
    </p:spTree>
    <p:extLst>
      <p:ext uri="{BB962C8B-B14F-4D97-AF65-F5344CB8AC3E}">
        <p14:creationId xmlns:p14="http://schemas.microsoft.com/office/powerpoint/2010/main" val="31525133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34"/>
              </a:spcAft>
            </a:pPr>
            <a:r>
              <a:rPr lang="en-US" sz="1300" dirty="0"/>
              <a:t>successors</a:t>
            </a:r>
          </a:p>
        </p:txBody>
      </p:sp>
      <p:sp>
        <p:nvSpPr>
          <p:cNvPr id="4" name="Slide Number Placeholder 3"/>
          <p:cNvSpPr>
            <a:spLocks noGrp="1"/>
          </p:cNvSpPr>
          <p:nvPr>
            <p:ph type="sldNum" sz="quarter" idx="10"/>
          </p:nvPr>
        </p:nvSpPr>
        <p:spPr/>
        <p:txBody>
          <a:bodyPr/>
          <a:lstStyle/>
          <a:p>
            <a:fld id="{C7314BFB-6972-F442-BA89-8F8CB6042D09}" type="slidenum">
              <a:rPr lang="en-US" smtClean="0"/>
              <a:t>11</a:t>
            </a:fld>
            <a:endParaRPr lang="en-US"/>
          </a:p>
        </p:txBody>
      </p:sp>
    </p:spTree>
    <p:extLst>
      <p:ext uri="{BB962C8B-B14F-4D97-AF65-F5344CB8AC3E}">
        <p14:creationId xmlns:p14="http://schemas.microsoft.com/office/powerpoint/2010/main" val="2754784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fld id="{00000000-1234-1234-1234-123412341234}" type="slidenum">
              <a:rPr lang="en-US">
                <a:solidFill>
                  <a:schemeClr val="dk1"/>
                </a:solidFill>
                <a:latin typeface="Arial"/>
                <a:ea typeface="Arial"/>
                <a:cs typeface="Arial"/>
                <a:sym typeface="Arial"/>
              </a:rPr>
              <a:pPr/>
              <a:t>12</a:t>
            </a:fld>
            <a:endParaRPr lang="en-US">
              <a:solidFill>
                <a:schemeClr val="dk1"/>
              </a:solidFill>
              <a:latin typeface="Arial"/>
              <a:ea typeface="Arial"/>
              <a:cs typeface="Arial"/>
              <a:sym typeface="Arial"/>
            </a:endParaRPr>
          </a:p>
        </p:txBody>
      </p:sp>
    </p:spTree>
    <p:extLst>
      <p:ext uri="{BB962C8B-B14F-4D97-AF65-F5344CB8AC3E}">
        <p14:creationId xmlns:p14="http://schemas.microsoft.com/office/powerpoint/2010/main" val="27731837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34"/>
              </a:spcAft>
            </a:pPr>
            <a:r>
              <a:rPr lang="en-US" sz="1300" dirty="0"/>
              <a:t>successors</a:t>
            </a:r>
          </a:p>
        </p:txBody>
      </p:sp>
      <p:sp>
        <p:nvSpPr>
          <p:cNvPr id="4" name="Slide Number Placeholder 3"/>
          <p:cNvSpPr>
            <a:spLocks noGrp="1"/>
          </p:cNvSpPr>
          <p:nvPr>
            <p:ph type="sldNum" sz="quarter" idx="10"/>
          </p:nvPr>
        </p:nvSpPr>
        <p:spPr/>
        <p:txBody>
          <a:bodyPr/>
          <a:lstStyle/>
          <a:p>
            <a:fld id="{C7314BFB-6972-F442-BA89-8F8CB6042D09}" type="slidenum">
              <a:rPr lang="en-US" smtClean="0"/>
              <a:t>13</a:t>
            </a:fld>
            <a:endParaRPr lang="en-US"/>
          </a:p>
        </p:txBody>
      </p:sp>
    </p:spTree>
    <p:extLst>
      <p:ext uri="{BB962C8B-B14F-4D97-AF65-F5344CB8AC3E}">
        <p14:creationId xmlns:p14="http://schemas.microsoft.com/office/powerpoint/2010/main" val="29073280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EC92B-A640-F96E-3CF1-5EEDCD13493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D656136-1A85-635C-FD21-9DBAD4E848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40FF862-E1E7-C4C9-4415-FF8F0F023754}"/>
              </a:ext>
            </a:extLst>
          </p:cNvPr>
          <p:cNvSpPr>
            <a:spLocks noGrp="1"/>
          </p:cNvSpPr>
          <p:nvPr>
            <p:ph type="dt" sz="half" idx="10"/>
          </p:nvPr>
        </p:nvSpPr>
        <p:spPr/>
        <p:txBody>
          <a:bodyPr/>
          <a:lstStyle/>
          <a:p>
            <a:fld id="{094A73AA-9596-4C56-8A1B-14A602237329}" type="datetimeFigureOut">
              <a:rPr lang="en-US" smtClean="0"/>
              <a:t>11/13/2025</a:t>
            </a:fld>
            <a:endParaRPr lang="en-US"/>
          </a:p>
        </p:txBody>
      </p:sp>
      <p:sp>
        <p:nvSpPr>
          <p:cNvPr id="5" name="Footer Placeholder 4">
            <a:extLst>
              <a:ext uri="{FF2B5EF4-FFF2-40B4-BE49-F238E27FC236}">
                <a16:creationId xmlns:a16="http://schemas.microsoft.com/office/drawing/2014/main" id="{0A77FD92-7FEF-AD7C-CE67-F53044F167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97BA5A-0108-24F4-6807-00D908557A70}"/>
              </a:ext>
            </a:extLst>
          </p:cNvPr>
          <p:cNvSpPr>
            <a:spLocks noGrp="1"/>
          </p:cNvSpPr>
          <p:nvPr>
            <p:ph type="sldNum" sz="quarter" idx="12"/>
          </p:nvPr>
        </p:nvSpPr>
        <p:spPr/>
        <p:txBody>
          <a:bodyPr/>
          <a:lstStyle/>
          <a:p>
            <a:fld id="{4D563A18-CA76-4F68-AC7A-AF7B6452279C}" type="slidenum">
              <a:rPr lang="en-US" smtClean="0"/>
              <a:t>‹#›</a:t>
            </a:fld>
            <a:endParaRPr lang="en-US"/>
          </a:p>
        </p:txBody>
      </p:sp>
    </p:spTree>
    <p:extLst>
      <p:ext uri="{BB962C8B-B14F-4D97-AF65-F5344CB8AC3E}">
        <p14:creationId xmlns:p14="http://schemas.microsoft.com/office/powerpoint/2010/main" val="2079352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FD095-58AD-76CD-7BD7-4085F1552BA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4690EC1-4088-6422-6299-89A806777A7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15D61C-CFB1-5D93-13BA-783DA3F3407D}"/>
              </a:ext>
            </a:extLst>
          </p:cNvPr>
          <p:cNvSpPr>
            <a:spLocks noGrp="1"/>
          </p:cNvSpPr>
          <p:nvPr>
            <p:ph type="dt" sz="half" idx="10"/>
          </p:nvPr>
        </p:nvSpPr>
        <p:spPr/>
        <p:txBody>
          <a:bodyPr/>
          <a:lstStyle/>
          <a:p>
            <a:fld id="{094A73AA-9596-4C56-8A1B-14A602237329}" type="datetimeFigureOut">
              <a:rPr lang="en-US" smtClean="0"/>
              <a:t>11/13/2025</a:t>
            </a:fld>
            <a:endParaRPr lang="en-US"/>
          </a:p>
        </p:txBody>
      </p:sp>
      <p:sp>
        <p:nvSpPr>
          <p:cNvPr id="5" name="Footer Placeholder 4">
            <a:extLst>
              <a:ext uri="{FF2B5EF4-FFF2-40B4-BE49-F238E27FC236}">
                <a16:creationId xmlns:a16="http://schemas.microsoft.com/office/drawing/2014/main" id="{ABC03EE1-242E-6BC8-2144-664724C1FA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A2AD5A-992E-807C-EA57-D2F7D236E38E}"/>
              </a:ext>
            </a:extLst>
          </p:cNvPr>
          <p:cNvSpPr>
            <a:spLocks noGrp="1"/>
          </p:cNvSpPr>
          <p:nvPr>
            <p:ph type="sldNum" sz="quarter" idx="12"/>
          </p:nvPr>
        </p:nvSpPr>
        <p:spPr/>
        <p:txBody>
          <a:bodyPr/>
          <a:lstStyle/>
          <a:p>
            <a:fld id="{4D563A18-CA76-4F68-AC7A-AF7B6452279C}" type="slidenum">
              <a:rPr lang="en-US" smtClean="0"/>
              <a:t>‹#›</a:t>
            </a:fld>
            <a:endParaRPr lang="en-US"/>
          </a:p>
        </p:txBody>
      </p:sp>
    </p:spTree>
    <p:extLst>
      <p:ext uri="{BB962C8B-B14F-4D97-AF65-F5344CB8AC3E}">
        <p14:creationId xmlns:p14="http://schemas.microsoft.com/office/powerpoint/2010/main" val="2207788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CEF7D2-BA41-81CD-4015-E8411CE318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4596825-57C1-2F84-242B-5D8B71E9C0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80B6EB-F12D-8F0A-F2F1-8BD9DEA090EE}"/>
              </a:ext>
            </a:extLst>
          </p:cNvPr>
          <p:cNvSpPr>
            <a:spLocks noGrp="1"/>
          </p:cNvSpPr>
          <p:nvPr>
            <p:ph type="dt" sz="half" idx="10"/>
          </p:nvPr>
        </p:nvSpPr>
        <p:spPr/>
        <p:txBody>
          <a:bodyPr/>
          <a:lstStyle/>
          <a:p>
            <a:fld id="{094A73AA-9596-4C56-8A1B-14A602237329}" type="datetimeFigureOut">
              <a:rPr lang="en-US" smtClean="0"/>
              <a:t>11/13/2025</a:t>
            </a:fld>
            <a:endParaRPr lang="en-US"/>
          </a:p>
        </p:txBody>
      </p:sp>
      <p:sp>
        <p:nvSpPr>
          <p:cNvPr id="5" name="Footer Placeholder 4">
            <a:extLst>
              <a:ext uri="{FF2B5EF4-FFF2-40B4-BE49-F238E27FC236}">
                <a16:creationId xmlns:a16="http://schemas.microsoft.com/office/drawing/2014/main" id="{AEAE5F10-97DE-E7FB-FE3D-FC19835484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CD31BC-2974-4461-D5AA-579E5576A11B}"/>
              </a:ext>
            </a:extLst>
          </p:cNvPr>
          <p:cNvSpPr>
            <a:spLocks noGrp="1"/>
          </p:cNvSpPr>
          <p:nvPr>
            <p:ph type="sldNum" sz="quarter" idx="12"/>
          </p:nvPr>
        </p:nvSpPr>
        <p:spPr/>
        <p:txBody>
          <a:bodyPr/>
          <a:lstStyle/>
          <a:p>
            <a:fld id="{4D563A18-CA76-4F68-AC7A-AF7B6452279C}" type="slidenum">
              <a:rPr lang="en-US" smtClean="0"/>
              <a:t>‹#›</a:t>
            </a:fld>
            <a:endParaRPr lang="en-US"/>
          </a:p>
        </p:txBody>
      </p:sp>
    </p:spTree>
    <p:extLst>
      <p:ext uri="{BB962C8B-B14F-4D97-AF65-F5344CB8AC3E}">
        <p14:creationId xmlns:p14="http://schemas.microsoft.com/office/powerpoint/2010/main" val="23115600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wo Content" userDrawn="1">
  <p:cSld name="1_Two Content">
    <p:spTree>
      <p:nvGrpSpPr>
        <p:cNvPr id="1" name="Shape 423"/>
        <p:cNvGrpSpPr/>
        <p:nvPr/>
      </p:nvGrpSpPr>
      <p:grpSpPr>
        <a:xfrm>
          <a:off x="0" y="0"/>
          <a:ext cx="0" cy="0"/>
          <a:chOff x="0" y="0"/>
          <a:chExt cx="0" cy="0"/>
        </a:xfrm>
      </p:grpSpPr>
      <p:sp>
        <p:nvSpPr>
          <p:cNvPr id="424" name="Google Shape;424;p43"/>
          <p:cNvSpPr txBox="1">
            <a:spLocks noGrp="1"/>
          </p:cNvSpPr>
          <p:nvPr>
            <p:ph type="title"/>
          </p:nvPr>
        </p:nvSpPr>
        <p:spPr>
          <a:xfrm>
            <a:off x="316969" y="213170"/>
            <a:ext cx="11558063" cy="886468"/>
          </a:xfrm>
          <a:prstGeom prst="rect">
            <a:avLst/>
          </a:prstGeom>
          <a:noFill/>
          <a:ln>
            <a:noFill/>
          </a:ln>
        </p:spPr>
        <p:txBody>
          <a:bodyPr spcFirstLastPara="1" wrap="square" lIns="91425" tIns="45700" rIns="91425" bIns="45700" anchor="b" anchorCtr="0">
            <a:noAutofit/>
          </a:bodyPr>
          <a:lstStyle>
            <a:lvl1pPr marR="0" lvl="0" algn="ctr" rtl="0">
              <a:spcBef>
                <a:spcPts val="0"/>
              </a:spcBef>
              <a:spcAft>
                <a:spcPts val="0"/>
              </a:spcAft>
              <a:buSzPts val="1400"/>
              <a:buNone/>
              <a:defRPr sz="4267" b="1" i="0" u="none" strike="noStrike" cap="none">
                <a:solidFill>
                  <a:srgbClr val="002042"/>
                </a:solidFill>
                <a:latin typeface="Arial"/>
                <a:ea typeface="Arial"/>
                <a:cs typeface="Arial"/>
                <a:sym typeface="Arial"/>
              </a:defRPr>
            </a:lvl1pPr>
            <a:lvl2pPr marR="0" lvl="1" algn="ctr" rtl="0">
              <a:spcBef>
                <a:spcPts val="0"/>
              </a:spcBef>
              <a:spcAft>
                <a:spcPts val="0"/>
              </a:spcAft>
              <a:buSzPts val="1400"/>
              <a:buNone/>
              <a:defRPr sz="5867"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5867"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5867"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5867"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5867"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5867"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5867"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5867" b="0" i="0" u="none" strike="noStrike" cap="none">
                <a:solidFill>
                  <a:schemeClr val="dk1"/>
                </a:solidFill>
                <a:latin typeface="Calibri"/>
                <a:ea typeface="Calibri"/>
                <a:cs typeface="Calibri"/>
                <a:sym typeface="Calibri"/>
              </a:defRPr>
            </a:lvl9pPr>
          </a:lstStyle>
          <a:p>
            <a:endParaRPr dirty="0"/>
          </a:p>
        </p:txBody>
      </p:sp>
      <p:sp>
        <p:nvSpPr>
          <p:cNvPr id="425" name="Google Shape;425;p43"/>
          <p:cNvSpPr txBox="1">
            <a:spLocks noGrp="1"/>
          </p:cNvSpPr>
          <p:nvPr>
            <p:ph type="body" idx="1"/>
          </p:nvPr>
        </p:nvSpPr>
        <p:spPr>
          <a:xfrm>
            <a:off x="292882" y="1305668"/>
            <a:ext cx="11558063" cy="5186152"/>
          </a:xfrm>
          <a:prstGeom prst="rect">
            <a:avLst/>
          </a:prstGeom>
          <a:noFill/>
          <a:ln>
            <a:noFill/>
          </a:ln>
        </p:spPr>
        <p:txBody>
          <a:bodyPr spcFirstLastPara="1" wrap="square" lIns="91425" tIns="45700" rIns="91425" bIns="45700" anchor="t" anchorCtr="0">
            <a:noAutofit/>
          </a:bodyPr>
          <a:lstStyle>
            <a:lvl1pPr marL="609570" marR="0" lvl="0" indent="-474109" algn="l" rtl="0">
              <a:spcBef>
                <a:spcPts val="533"/>
              </a:spcBef>
              <a:spcAft>
                <a:spcPts val="0"/>
              </a:spcAft>
              <a:buClr>
                <a:srgbClr val="001B36"/>
              </a:buClr>
              <a:buSzPts val="2000"/>
              <a:buFont typeface="Arial"/>
              <a:buChar char="•"/>
              <a:defRPr sz="2667" b="0" i="0" u="none" strike="noStrike" cap="none">
                <a:solidFill>
                  <a:srgbClr val="001B36"/>
                </a:solidFill>
                <a:latin typeface="Arial"/>
                <a:ea typeface="Arial"/>
                <a:cs typeface="Arial"/>
                <a:sym typeface="Arial"/>
              </a:defRPr>
            </a:lvl1pPr>
            <a:lvl2pPr marL="1219139" marR="0" lvl="1" indent="-457177" algn="l" rtl="0">
              <a:spcBef>
                <a:spcPts val="480"/>
              </a:spcBef>
              <a:spcAft>
                <a:spcPts val="0"/>
              </a:spcAft>
              <a:buClr>
                <a:srgbClr val="001B36"/>
              </a:buClr>
              <a:buSzPts val="1800"/>
              <a:buFont typeface="Arial"/>
              <a:buChar char="–"/>
              <a:defRPr sz="2400" b="0" i="0" u="none" strike="noStrike" cap="none">
                <a:solidFill>
                  <a:srgbClr val="001B36"/>
                </a:solidFill>
                <a:latin typeface="Arial"/>
                <a:ea typeface="Arial"/>
                <a:cs typeface="Arial"/>
                <a:sym typeface="Arial"/>
              </a:defRPr>
            </a:lvl2pPr>
            <a:lvl3pPr marL="1828709" marR="0" lvl="2" indent="-440245" algn="l" rtl="0">
              <a:spcBef>
                <a:spcPts val="427"/>
              </a:spcBef>
              <a:spcAft>
                <a:spcPts val="0"/>
              </a:spcAft>
              <a:buClr>
                <a:srgbClr val="001B36"/>
              </a:buClr>
              <a:buSzPts val="1600"/>
              <a:buFont typeface="Arial"/>
              <a:buChar char="•"/>
              <a:defRPr sz="2133" b="0" i="0" u="none" strike="noStrike" cap="none">
                <a:solidFill>
                  <a:srgbClr val="001B36"/>
                </a:solidFill>
                <a:latin typeface="Arial"/>
                <a:ea typeface="Arial"/>
                <a:cs typeface="Arial"/>
                <a:sym typeface="Arial"/>
              </a:defRPr>
            </a:lvl3pPr>
            <a:lvl4pPr marL="2438278" marR="0" lvl="3" indent="-423312" algn="l" rtl="0">
              <a:spcBef>
                <a:spcPts val="373"/>
              </a:spcBef>
              <a:spcAft>
                <a:spcPts val="0"/>
              </a:spcAft>
              <a:buClr>
                <a:srgbClr val="001B36"/>
              </a:buClr>
              <a:buSzPts val="1400"/>
              <a:buFont typeface="Arial"/>
              <a:buChar char="–"/>
              <a:defRPr sz="1867" b="0" i="0" u="none" strike="noStrike" cap="none">
                <a:solidFill>
                  <a:srgbClr val="001B36"/>
                </a:solidFill>
                <a:latin typeface="Arial"/>
                <a:ea typeface="Arial"/>
                <a:cs typeface="Arial"/>
                <a:sym typeface="Arial"/>
              </a:defRPr>
            </a:lvl4pPr>
            <a:lvl5pPr marL="3047848" marR="0" lvl="4" indent="-406379" algn="l" rtl="0">
              <a:spcBef>
                <a:spcPts val="320"/>
              </a:spcBef>
              <a:spcAft>
                <a:spcPts val="0"/>
              </a:spcAft>
              <a:buClr>
                <a:srgbClr val="001B36"/>
              </a:buClr>
              <a:buSzPts val="1200"/>
              <a:buFont typeface="Arial"/>
              <a:buChar char="»"/>
              <a:defRPr sz="1600" b="0" i="0" u="none" strike="noStrike" cap="none">
                <a:solidFill>
                  <a:srgbClr val="001B36"/>
                </a:solidFill>
                <a:latin typeface="Arial"/>
                <a:ea typeface="Arial"/>
                <a:cs typeface="Arial"/>
                <a:sym typeface="Arial"/>
              </a:defRPr>
            </a:lvl5pPr>
            <a:lvl6pPr marL="3657417" marR="0" lvl="5" indent="-474109"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6pPr>
            <a:lvl7pPr marL="4266987" marR="0" lvl="6" indent="-474109"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7pPr>
            <a:lvl8pPr marL="4876557" marR="0" lvl="7" indent="-474109"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8pPr>
            <a:lvl9pPr marL="5486126" marR="0" lvl="8" indent="-474109"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9pPr>
          </a:lstStyle>
          <a:p>
            <a:endParaRPr dirty="0"/>
          </a:p>
        </p:txBody>
      </p:sp>
      <p:sp>
        <p:nvSpPr>
          <p:cNvPr id="5" name="Google Shape;381;p39">
            <a:extLst>
              <a:ext uri="{FF2B5EF4-FFF2-40B4-BE49-F238E27FC236}">
                <a16:creationId xmlns:a16="http://schemas.microsoft.com/office/drawing/2014/main" id="{D12A9D20-6848-B648-803C-CA3445656715}"/>
              </a:ext>
            </a:extLst>
          </p:cNvPr>
          <p:cNvSpPr txBox="1"/>
          <p:nvPr userDrawn="1"/>
        </p:nvSpPr>
        <p:spPr>
          <a:xfrm>
            <a:off x="8669867" y="6491821"/>
            <a:ext cx="3441095" cy="366183"/>
          </a:xfrm>
          <a:prstGeom prst="rect">
            <a:avLst/>
          </a:prstGeom>
          <a:noFill/>
          <a:ln>
            <a:noFill/>
          </a:ln>
        </p:spPr>
        <p:txBody>
          <a:bodyPr spcFirstLastPara="1" wrap="square" lIns="121900" tIns="60933" rIns="121900" bIns="60933" anchor="ctr" anchorCtr="0">
            <a:noAutofit/>
          </a:bodyPr>
          <a:lstStyle/>
          <a:p>
            <a:pPr marL="0" marR="0" lvl="0" indent="0" algn="r" rtl="0">
              <a:spcBef>
                <a:spcPts val="0"/>
              </a:spcBef>
              <a:spcAft>
                <a:spcPts val="0"/>
              </a:spcAft>
              <a:buNone/>
            </a:pPr>
            <a:r>
              <a:rPr lang="en-US" sz="1200" b="0" dirty="0">
                <a:solidFill>
                  <a:srgbClr val="888888"/>
                </a:solidFill>
                <a:latin typeface="+mn-lt"/>
                <a:ea typeface="Helvetica Neue"/>
                <a:cs typeface="Helvetica Neue"/>
                <a:sym typeface="Helvetica Neue"/>
              </a:rPr>
              <a:t>@Copyright 202</a:t>
            </a:r>
            <a:r>
              <a:rPr lang="en-US" altLang="zh-CN" sz="1200" b="0" dirty="0">
                <a:solidFill>
                  <a:srgbClr val="888888"/>
                </a:solidFill>
                <a:latin typeface="+mn-lt"/>
                <a:ea typeface="Helvetica Neue"/>
                <a:cs typeface="Helvetica Neue"/>
                <a:sym typeface="Helvetica Neue"/>
              </a:rPr>
              <a:t>2</a:t>
            </a:r>
            <a:r>
              <a:rPr lang="en-US" sz="1200" b="0" dirty="0">
                <a:solidFill>
                  <a:srgbClr val="888888"/>
                </a:solidFill>
                <a:latin typeface="+mn-lt"/>
                <a:ea typeface="Helvetica Neue"/>
                <a:cs typeface="Helvetica Neue"/>
                <a:sym typeface="Helvetica Neue"/>
              </a:rPr>
              <a:t> |  </a:t>
            </a:r>
            <a:fld id="{00000000-1234-1234-1234-123412341234}" type="slidenum">
              <a:rPr lang="en-US" sz="1200" b="0">
                <a:solidFill>
                  <a:srgbClr val="888888"/>
                </a:solidFill>
                <a:latin typeface="+mn-lt"/>
                <a:ea typeface="Helvetica Neue"/>
                <a:cs typeface="Helvetica Neue"/>
                <a:sym typeface="Helvetica Neue"/>
              </a:rPr>
              <a:pPr marL="0" marR="0" lvl="0" indent="0" algn="r" rtl="0">
                <a:spcBef>
                  <a:spcPts val="0"/>
                </a:spcBef>
                <a:spcAft>
                  <a:spcPts val="0"/>
                </a:spcAft>
                <a:buNone/>
              </a:pPr>
              <a:t>‹#›</a:t>
            </a:fld>
            <a:endParaRPr sz="1200" b="0" dirty="0">
              <a:solidFill>
                <a:srgbClr val="888888"/>
              </a:solidFill>
              <a:latin typeface="+mn-lt"/>
              <a:ea typeface="Helvetica Neue"/>
              <a:cs typeface="Helvetica Neue"/>
              <a:sym typeface="Helvetica Neue"/>
            </a:endParaRPr>
          </a:p>
        </p:txBody>
      </p:sp>
    </p:spTree>
    <p:extLst>
      <p:ext uri="{BB962C8B-B14F-4D97-AF65-F5344CB8AC3E}">
        <p14:creationId xmlns:p14="http://schemas.microsoft.com/office/powerpoint/2010/main" val="842195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5B97D-3F44-64E9-45A1-05CFE3C779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3C3A30-8B08-24F7-104F-CB85D27D05D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EC1CA9-250A-5AC6-A8AB-C44D8814678A}"/>
              </a:ext>
            </a:extLst>
          </p:cNvPr>
          <p:cNvSpPr>
            <a:spLocks noGrp="1"/>
          </p:cNvSpPr>
          <p:nvPr>
            <p:ph type="dt" sz="half" idx="10"/>
          </p:nvPr>
        </p:nvSpPr>
        <p:spPr/>
        <p:txBody>
          <a:bodyPr/>
          <a:lstStyle/>
          <a:p>
            <a:fld id="{094A73AA-9596-4C56-8A1B-14A602237329}" type="datetimeFigureOut">
              <a:rPr lang="en-US" smtClean="0"/>
              <a:t>11/13/2025</a:t>
            </a:fld>
            <a:endParaRPr lang="en-US"/>
          </a:p>
        </p:txBody>
      </p:sp>
      <p:sp>
        <p:nvSpPr>
          <p:cNvPr id="5" name="Footer Placeholder 4">
            <a:extLst>
              <a:ext uri="{FF2B5EF4-FFF2-40B4-BE49-F238E27FC236}">
                <a16:creationId xmlns:a16="http://schemas.microsoft.com/office/drawing/2014/main" id="{5F1D61A1-FE1F-78CF-437B-FFDB71DE79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30A156-69AE-DCFB-A243-6B52EA91EEF2}"/>
              </a:ext>
            </a:extLst>
          </p:cNvPr>
          <p:cNvSpPr>
            <a:spLocks noGrp="1"/>
          </p:cNvSpPr>
          <p:nvPr>
            <p:ph type="sldNum" sz="quarter" idx="12"/>
          </p:nvPr>
        </p:nvSpPr>
        <p:spPr/>
        <p:txBody>
          <a:bodyPr/>
          <a:lstStyle/>
          <a:p>
            <a:fld id="{4D563A18-CA76-4F68-AC7A-AF7B6452279C}" type="slidenum">
              <a:rPr lang="en-US" smtClean="0"/>
              <a:t>‹#›</a:t>
            </a:fld>
            <a:endParaRPr lang="en-US"/>
          </a:p>
        </p:txBody>
      </p:sp>
    </p:spTree>
    <p:extLst>
      <p:ext uri="{BB962C8B-B14F-4D97-AF65-F5344CB8AC3E}">
        <p14:creationId xmlns:p14="http://schemas.microsoft.com/office/powerpoint/2010/main" val="1856411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15EC9-A72F-A432-2F91-EC9540B4E8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055B63-E1D3-AB2D-5B29-ED09077747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F67C34-0C57-7B2B-07B6-1590C61FB2B5}"/>
              </a:ext>
            </a:extLst>
          </p:cNvPr>
          <p:cNvSpPr>
            <a:spLocks noGrp="1"/>
          </p:cNvSpPr>
          <p:nvPr>
            <p:ph type="dt" sz="half" idx="10"/>
          </p:nvPr>
        </p:nvSpPr>
        <p:spPr/>
        <p:txBody>
          <a:bodyPr/>
          <a:lstStyle/>
          <a:p>
            <a:fld id="{094A73AA-9596-4C56-8A1B-14A602237329}" type="datetimeFigureOut">
              <a:rPr lang="en-US" smtClean="0"/>
              <a:t>11/13/2025</a:t>
            </a:fld>
            <a:endParaRPr lang="en-US"/>
          </a:p>
        </p:txBody>
      </p:sp>
      <p:sp>
        <p:nvSpPr>
          <p:cNvPr id="5" name="Footer Placeholder 4">
            <a:extLst>
              <a:ext uri="{FF2B5EF4-FFF2-40B4-BE49-F238E27FC236}">
                <a16:creationId xmlns:a16="http://schemas.microsoft.com/office/drawing/2014/main" id="{27C4E2B6-987F-63D4-9206-F31B4DECBD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7BEC04-6A5E-C402-29FA-A94642765D3B}"/>
              </a:ext>
            </a:extLst>
          </p:cNvPr>
          <p:cNvSpPr>
            <a:spLocks noGrp="1"/>
          </p:cNvSpPr>
          <p:nvPr>
            <p:ph type="sldNum" sz="quarter" idx="12"/>
          </p:nvPr>
        </p:nvSpPr>
        <p:spPr/>
        <p:txBody>
          <a:bodyPr/>
          <a:lstStyle/>
          <a:p>
            <a:fld id="{4D563A18-CA76-4F68-AC7A-AF7B6452279C}" type="slidenum">
              <a:rPr lang="en-US" smtClean="0"/>
              <a:t>‹#›</a:t>
            </a:fld>
            <a:endParaRPr lang="en-US"/>
          </a:p>
        </p:txBody>
      </p:sp>
    </p:spTree>
    <p:extLst>
      <p:ext uri="{BB962C8B-B14F-4D97-AF65-F5344CB8AC3E}">
        <p14:creationId xmlns:p14="http://schemas.microsoft.com/office/powerpoint/2010/main" val="370006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464ED-DF81-76F0-F882-F07AE2633D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CB9AEB-C5EB-F4FD-4A44-A7DAD6B2E3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16508A-FE82-3492-FF60-1815003FD3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C452869-D89A-C7AB-FB49-3AC9CA28564D}"/>
              </a:ext>
            </a:extLst>
          </p:cNvPr>
          <p:cNvSpPr>
            <a:spLocks noGrp="1"/>
          </p:cNvSpPr>
          <p:nvPr>
            <p:ph type="dt" sz="half" idx="10"/>
          </p:nvPr>
        </p:nvSpPr>
        <p:spPr/>
        <p:txBody>
          <a:bodyPr/>
          <a:lstStyle/>
          <a:p>
            <a:fld id="{094A73AA-9596-4C56-8A1B-14A602237329}" type="datetimeFigureOut">
              <a:rPr lang="en-US" smtClean="0"/>
              <a:t>11/13/2025</a:t>
            </a:fld>
            <a:endParaRPr lang="en-US"/>
          </a:p>
        </p:txBody>
      </p:sp>
      <p:sp>
        <p:nvSpPr>
          <p:cNvPr id="6" name="Footer Placeholder 5">
            <a:extLst>
              <a:ext uri="{FF2B5EF4-FFF2-40B4-BE49-F238E27FC236}">
                <a16:creationId xmlns:a16="http://schemas.microsoft.com/office/drawing/2014/main" id="{97AAB1DA-6636-E706-1857-821299FCF9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40EE7A-840D-BA75-AB43-1824EE75F2A3}"/>
              </a:ext>
            </a:extLst>
          </p:cNvPr>
          <p:cNvSpPr>
            <a:spLocks noGrp="1"/>
          </p:cNvSpPr>
          <p:nvPr>
            <p:ph type="sldNum" sz="quarter" idx="12"/>
          </p:nvPr>
        </p:nvSpPr>
        <p:spPr/>
        <p:txBody>
          <a:bodyPr/>
          <a:lstStyle/>
          <a:p>
            <a:fld id="{4D563A18-CA76-4F68-AC7A-AF7B6452279C}" type="slidenum">
              <a:rPr lang="en-US" smtClean="0"/>
              <a:t>‹#›</a:t>
            </a:fld>
            <a:endParaRPr lang="en-US"/>
          </a:p>
        </p:txBody>
      </p:sp>
    </p:spTree>
    <p:extLst>
      <p:ext uri="{BB962C8B-B14F-4D97-AF65-F5344CB8AC3E}">
        <p14:creationId xmlns:p14="http://schemas.microsoft.com/office/powerpoint/2010/main" val="3661344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0E9A7-3CB5-DE50-1960-ED2A66FB1A4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8CCDED-1CDD-0881-1733-B16657DC3E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2D1BAF-62FF-2F6A-0300-F3E15FAA4E7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38070A4-9CAB-6F80-1C67-A68F0E18EF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5A896B-49C3-8A19-BB2A-6CCF673CBB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56D8E3-9753-5A7F-BB8D-C4E8DEE754DA}"/>
              </a:ext>
            </a:extLst>
          </p:cNvPr>
          <p:cNvSpPr>
            <a:spLocks noGrp="1"/>
          </p:cNvSpPr>
          <p:nvPr>
            <p:ph type="dt" sz="half" idx="10"/>
          </p:nvPr>
        </p:nvSpPr>
        <p:spPr/>
        <p:txBody>
          <a:bodyPr/>
          <a:lstStyle/>
          <a:p>
            <a:fld id="{094A73AA-9596-4C56-8A1B-14A602237329}" type="datetimeFigureOut">
              <a:rPr lang="en-US" smtClean="0"/>
              <a:t>11/13/2025</a:t>
            </a:fld>
            <a:endParaRPr lang="en-US"/>
          </a:p>
        </p:txBody>
      </p:sp>
      <p:sp>
        <p:nvSpPr>
          <p:cNvPr id="8" name="Footer Placeholder 7">
            <a:extLst>
              <a:ext uri="{FF2B5EF4-FFF2-40B4-BE49-F238E27FC236}">
                <a16:creationId xmlns:a16="http://schemas.microsoft.com/office/drawing/2014/main" id="{605BAE90-ADAF-40A5-AAE8-483A1469819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55ACE3-E316-BE67-221A-23553425A3B8}"/>
              </a:ext>
            </a:extLst>
          </p:cNvPr>
          <p:cNvSpPr>
            <a:spLocks noGrp="1"/>
          </p:cNvSpPr>
          <p:nvPr>
            <p:ph type="sldNum" sz="quarter" idx="12"/>
          </p:nvPr>
        </p:nvSpPr>
        <p:spPr/>
        <p:txBody>
          <a:bodyPr/>
          <a:lstStyle/>
          <a:p>
            <a:fld id="{4D563A18-CA76-4F68-AC7A-AF7B6452279C}" type="slidenum">
              <a:rPr lang="en-US" smtClean="0"/>
              <a:t>‹#›</a:t>
            </a:fld>
            <a:endParaRPr lang="en-US"/>
          </a:p>
        </p:txBody>
      </p:sp>
    </p:spTree>
    <p:extLst>
      <p:ext uri="{BB962C8B-B14F-4D97-AF65-F5344CB8AC3E}">
        <p14:creationId xmlns:p14="http://schemas.microsoft.com/office/powerpoint/2010/main" val="4064277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9086E-5283-C4AB-4B20-9A51A8EDB9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A6C2990-A6D5-A29F-38AC-EBFA68432754}"/>
              </a:ext>
            </a:extLst>
          </p:cNvPr>
          <p:cNvSpPr>
            <a:spLocks noGrp="1"/>
          </p:cNvSpPr>
          <p:nvPr>
            <p:ph type="dt" sz="half" idx="10"/>
          </p:nvPr>
        </p:nvSpPr>
        <p:spPr/>
        <p:txBody>
          <a:bodyPr/>
          <a:lstStyle/>
          <a:p>
            <a:fld id="{094A73AA-9596-4C56-8A1B-14A602237329}" type="datetimeFigureOut">
              <a:rPr lang="en-US" smtClean="0"/>
              <a:t>11/13/2025</a:t>
            </a:fld>
            <a:endParaRPr lang="en-US"/>
          </a:p>
        </p:txBody>
      </p:sp>
      <p:sp>
        <p:nvSpPr>
          <p:cNvPr id="4" name="Footer Placeholder 3">
            <a:extLst>
              <a:ext uri="{FF2B5EF4-FFF2-40B4-BE49-F238E27FC236}">
                <a16:creationId xmlns:a16="http://schemas.microsoft.com/office/drawing/2014/main" id="{8180423B-A0F8-40B5-2682-4C52E8F5B1A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DA0A74C-5E0F-F60B-EED7-E695788871B8}"/>
              </a:ext>
            </a:extLst>
          </p:cNvPr>
          <p:cNvSpPr>
            <a:spLocks noGrp="1"/>
          </p:cNvSpPr>
          <p:nvPr>
            <p:ph type="sldNum" sz="quarter" idx="12"/>
          </p:nvPr>
        </p:nvSpPr>
        <p:spPr/>
        <p:txBody>
          <a:bodyPr/>
          <a:lstStyle/>
          <a:p>
            <a:fld id="{4D563A18-CA76-4F68-AC7A-AF7B6452279C}" type="slidenum">
              <a:rPr lang="en-US" smtClean="0"/>
              <a:t>‹#›</a:t>
            </a:fld>
            <a:endParaRPr lang="en-US"/>
          </a:p>
        </p:txBody>
      </p:sp>
    </p:spTree>
    <p:extLst>
      <p:ext uri="{BB962C8B-B14F-4D97-AF65-F5344CB8AC3E}">
        <p14:creationId xmlns:p14="http://schemas.microsoft.com/office/powerpoint/2010/main" val="1604642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F10EBE-F10F-1718-6AF9-B644B7877B30}"/>
              </a:ext>
            </a:extLst>
          </p:cNvPr>
          <p:cNvSpPr>
            <a:spLocks noGrp="1"/>
          </p:cNvSpPr>
          <p:nvPr>
            <p:ph type="dt" sz="half" idx="10"/>
          </p:nvPr>
        </p:nvSpPr>
        <p:spPr/>
        <p:txBody>
          <a:bodyPr/>
          <a:lstStyle/>
          <a:p>
            <a:fld id="{094A73AA-9596-4C56-8A1B-14A602237329}" type="datetimeFigureOut">
              <a:rPr lang="en-US" smtClean="0"/>
              <a:t>11/13/2025</a:t>
            </a:fld>
            <a:endParaRPr lang="en-US"/>
          </a:p>
        </p:txBody>
      </p:sp>
      <p:sp>
        <p:nvSpPr>
          <p:cNvPr id="3" name="Footer Placeholder 2">
            <a:extLst>
              <a:ext uri="{FF2B5EF4-FFF2-40B4-BE49-F238E27FC236}">
                <a16:creationId xmlns:a16="http://schemas.microsoft.com/office/drawing/2014/main" id="{54CA1BD9-4F38-D0F8-1FFC-D702CB63E87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5AAA0EF-585D-D4B8-0BDA-76E94590B40F}"/>
              </a:ext>
            </a:extLst>
          </p:cNvPr>
          <p:cNvSpPr>
            <a:spLocks noGrp="1"/>
          </p:cNvSpPr>
          <p:nvPr>
            <p:ph type="sldNum" sz="quarter" idx="12"/>
          </p:nvPr>
        </p:nvSpPr>
        <p:spPr/>
        <p:txBody>
          <a:bodyPr/>
          <a:lstStyle/>
          <a:p>
            <a:fld id="{4D563A18-CA76-4F68-AC7A-AF7B6452279C}" type="slidenum">
              <a:rPr lang="en-US" smtClean="0"/>
              <a:t>‹#›</a:t>
            </a:fld>
            <a:endParaRPr lang="en-US"/>
          </a:p>
        </p:txBody>
      </p:sp>
    </p:spTree>
    <p:extLst>
      <p:ext uri="{BB962C8B-B14F-4D97-AF65-F5344CB8AC3E}">
        <p14:creationId xmlns:p14="http://schemas.microsoft.com/office/powerpoint/2010/main" val="530312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46F4D-5647-3E33-8B8A-6274583FFD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C9453A1-7107-51DF-AACC-05000A772C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43D3A2-C052-0F57-1BDC-DE712515C3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B7CDD2-1773-CA50-80AD-DE3FDAD88FBD}"/>
              </a:ext>
            </a:extLst>
          </p:cNvPr>
          <p:cNvSpPr>
            <a:spLocks noGrp="1"/>
          </p:cNvSpPr>
          <p:nvPr>
            <p:ph type="dt" sz="half" idx="10"/>
          </p:nvPr>
        </p:nvSpPr>
        <p:spPr/>
        <p:txBody>
          <a:bodyPr/>
          <a:lstStyle/>
          <a:p>
            <a:fld id="{094A73AA-9596-4C56-8A1B-14A602237329}" type="datetimeFigureOut">
              <a:rPr lang="en-US" smtClean="0"/>
              <a:t>11/13/2025</a:t>
            </a:fld>
            <a:endParaRPr lang="en-US"/>
          </a:p>
        </p:txBody>
      </p:sp>
      <p:sp>
        <p:nvSpPr>
          <p:cNvPr id="6" name="Footer Placeholder 5">
            <a:extLst>
              <a:ext uri="{FF2B5EF4-FFF2-40B4-BE49-F238E27FC236}">
                <a16:creationId xmlns:a16="http://schemas.microsoft.com/office/drawing/2014/main" id="{8231E8D4-11D6-7AB6-4D4A-238BE37A22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10143B-F166-AA7E-D7E3-0AF6296D1CDD}"/>
              </a:ext>
            </a:extLst>
          </p:cNvPr>
          <p:cNvSpPr>
            <a:spLocks noGrp="1"/>
          </p:cNvSpPr>
          <p:nvPr>
            <p:ph type="sldNum" sz="quarter" idx="12"/>
          </p:nvPr>
        </p:nvSpPr>
        <p:spPr/>
        <p:txBody>
          <a:bodyPr/>
          <a:lstStyle/>
          <a:p>
            <a:fld id="{4D563A18-CA76-4F68-AC7A-AF7B6452279C}" type="slidenum">
              <a:rPr lang="en-US" smtClean="0"/>
              <a:t>‹#›</a:t>
            </a:fld>
            <a:endParaRPr lang="en-US"/>
          </a:p>
        </p:txBody>
      </p:sp>
    </p:spTree>
    <p:extLst>
      <p:ext uri="{BB962C8B-B14F-4D97-AF65-F5344CB8AC3E}">
        <p14:creationId xmlns:p14="http://schemas.microsoft.com/office/powerpoint/2010/main" val="2281621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FE88E-4C82-D0CB-9663-74FABEB7D7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445A87D-0313-6A38-650A-29B3B3064D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3A156B3-1188-DF52-30BD-01AFFD7A95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2A54A7-FD0E-69B3-7A33-401449581ED1}"/>
              </a:ext>
            </a:extLst>
          </p:cNvPr>
          <p:cNvSpPr>
            <a:spLocks noGrp="1"/>
          </p:cNvSpPr>
          <p:nvPr>
            <p:ph type="dt" sz="half" idx="10"/>
          </p:nvPr>
        </p:nvSpPr>
        <p:spPr/>
        <p:txBody>
          <a:bodyPr/>
          <a:lstStyle/>
          <a:p>
            <a:fld id="{094A73AA-9596-4C56-8A1B-14A602237329}" type="datetimeFigureOut">
              <a:rPr lang="en-US" smtClean="0"/>
              <a:t>11/13/2025</a:t>
            </a:fld>
            <a:endParaRPr lang="en-US"/>
          </a:p>
        </p:txBody>
      </p:sp>
      <p:sp>
        <p:nvSpPr>
          <p:cNvPr id="6" name="Footer Placeholder 5">
            <a:extLst>
              <a:ext uri="{FF2B5EF4-FFF2-40B4-BE49-F238E27FC236}">
                <a16:creationId xmlns:a16="http://schemas.microsoft.com/office/drawing/2014/main" id="{A1949002-3EA7-E5FF-EB5C-DA961455F2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E04772-DC12-1114-D567-90F9A4ABECC2}"/>
              </a:ext>
            </a:extLst>
          </p:cNvPr>
          <p:cNvSpPr>
            <a:spLocks noGrp="1"/>
          </p:cNvSpPr>
          <p:nvPr>
            <p:ph type="sldNum" sz="quarter" idx="12"/>
          </p:nvPr>
        </p:nvSpPr>
        <p:spPr/>
        <p:txBody>
          <a:bodyPr/>
          <a:lstStyle/>
          <a:p>
            <a:fld id="{4D563A18-CA76-4F68-AC7A-AF7B6452279C}" type="slidenum">
              <a:rPr lang="en-US" smtClean="0"/>
              <a:t>‹#›</a:t>
            </a:fld>
            <a:endParaRPr lang="en-US"/>
          </a:p>
        </p:txBody>
      </p:sp>
    </p:spTree>
    <p:extLst>
      <p:ext uri="{BB962C8B-B14F-4D97-AF65-F5344CB8AC3E}">
        <p14:creationId xmlns:p14="http://schemas.microsoft.com/office/powerpoint/2010/main" val="2364994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27D7CA-D608-585E-279E-4606D6B3CE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5CF6822-A6AB-99A9-7346-E461E81B63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3FAF16-3B74-6428-DD70-BBDB1C63E4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4A73AA-9596-4C56-8A1B-14A602237329}" type="datetimeFigureOut">
              <a:rPr lang="en-US" smtClean="0"/>
              <a:t>11/13/2025</a:t>
            </a:fld>
            <a:endParaRPr lang="en-US"/>
          </a:p>
        </p:txBody>
      </p:sp>
      <p:sp>
        <p:nvSpPr>
          <p:cNvPr id="5" name="Footer Placeholder 4">
            <a:extLst>
              <a:ext uri="{FF2B5EF4-FFF2-40B4-BE49-F238E27FC236}">
                <a16:creationId xmlns:a16="http://schemas.microsoft.com/office/drawing/2014/main" id="{E8768BA3-81CE-C9C5-13BB-03B0FA53DC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CFC2BF4-814B-178E-3949-97275C85B1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563A18-CA76-4F68-AC7A-AF7B6452279C}" type="slidenum">
              <a:rPr lang="en-US" smtClean="0"/>
              <a:t>‹#›</a:t>
            </a:fld>
            <a:endParaRPr lang="en-US"/>
          </a:p>
        </p:txBody>
      </p:sp>
    </p:spTree>
    <p:extLst>
      <p:ext uri="{BB962C8B-B14F-4D97-AF65-F5344CB8AC3E}">
        <p14:creationId xmlns:p14="http://schemas.microsoft.com/office/powerpoint/2010/main" val="1215565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9407001-7875-6D7D-BBC7-EB79DCD3D6A6}"/>
              </a:ext>
            </a:extLst>
          </p:cNvPr>
          <p:cNvSpPr txBox="1"/>
          <p:nvPr/>
        </p:nvSpPr>
        <p:spPr>
          <a:xfrm>
            <a:off x="1344991" y="1673160"/>
            <a:ext cx="9245600" cy="2308324"/>
          </a:xfrm>
          <a:prstGeom prst="rect">
            <a:avLst/>
          </a:prstGeom>
          <a:noFill/>
        </p:spPr>
        <p:txBody>
          <a:bodyPr wrap="square">
            <a:spAutoFit/>
          </a:bodyPr>
          <a:lstStyle/>
          <a:p>
            <a:pPr algn="ctr"/>
            <a:r>
              <a:rPr lang="en-US" sz="4000" b="1" kern="0" dirty="0">
                <a:effectLst/>
                <a:latin typeface="Times New Roman" panose="02020603050405020304" pitchFamily="18" charset="0"/>
                <a:ea typeface="Times New Roman" panose="02020603050405020304" pitchFamily="18" charset="0"/>
                <a:cs typeface="Times New Roman" panose="02020603050405020304" pitchFamily="18" charset="0"/>
              </a:rPr>
              <a:t>FE Review</a:t>
            </a:r>
          </a:p>
          <a:p>
            <a:pPr algn="ctr"/>
            <a:r>
              <a:rPr lang="en-US" sz="4000" b="1" kern="0" dirty="0">
                <a:effectLst/>
                <a:latin typeface="Times New Roman" panose="02020603050405020304" pitchFamily="18" charset="0"/>
                <a:ea typeface="Times New Roman" panose="02020603050405020304" pitchFamily="18" charset="0"/>
                <a:cs typeface="Times New Roman" panose="02020603050405020304" pitchFamily="18" charset="0"/>
              </a:rPr>
              <a:t>Construction Management</a:t>
            </a:r>
          </a:p>
          <a:p>
            <a:pPr algn="ctr"/>
            <a:endParaRPr lang="en-US" sz="3200" b="1" kern="0" dirty="0">
              <a:latin typeface="Times New Roman" panose="02020603050405020304" pitchFamily="18" charset="0"/>
              <a:cs typeface="Times New Roman" panose="02020603050405020304" pitchFamily="18" charset="0"/>
            </a:endParaRPr>
          </a:p>
          <a:p>
            <a:pPr algn="ctr"/>
            <a:r>
              <a:rPr lang="en-US" sz="3200" b="1" kern="0" dirty="0">
                <a:latin typeface="Times New Roman" panose="02020603050405020304" pitchFamily="18" charset="0"/>
                <a:cs typeface="Times New Roman" panose="02020603050405020304" pitchFamily="18" charset="0"/>
              </a:rPr>
              <a:t>Min Deng, Ph.D.</a:t>
            </a:r>
            <a:endParaRPr lang="en-US" sz="3200" dirty="0"/>
          </a:p>
        </p:txBody>
      </p:sp>
      <mc:AlternateContent xmlns:mc="http://schemas.openxmlformats.org/markup-compatibility/2006" xmlns:p14="http://schemas.microsoft.com/office/powerpoint/2010/main">
        <mc:Choice Requires="p14">
          <p:contentPart p14:bwMode="auto" r:id="rId3">
            <p14:nvContentPartPr>
              <p14:cNvPr id="2" name="Ink 1">
                <a:extLst>
                  <a:ext uri="{FF2B5EF4-FFF2-40B4-BE49-F238E27FC236}">
                    <a16:creationId xmlns:a16="http://schemas.microsoft.com/office/drawing/2014/main" id="{B4B91FDF-C61A-6113-3D63-A577C3D631C4}"/>
                  </a:ext>
                </a:extLst>
              </p14:cNvPr>
              <p14:cNvContentPartPr/>
              <p14:nvPr/>
            </p14:nvContentPartPr>
            <p14:xfrm>
              <a:off x="4436820" y="-499304"/>
              <a:ext cx="71280" cy="202680"/>
            </p14:xfrm>
          </p:contentPart>
        </mc:Choice>
        <mc:Fallback xmlns="">
          <p:pic>
            <p:nvPicPr>
              <p:cNvPr id="2" name="Ink 1">
                <a:extLst>
                  <a:ext uri="{FF2B5EF4-FFF2-40B4-BE49-F238E27FC236}">
                    <a16:creationId xmlns:a16="http://schemas.microsoft.com/office/drawing/2014/main" id="{B4B91FDF-C61A-6113-3D63-A577C3D631C4}"/>
                  </a:ext>
                </a:extLst>
              </p:cNvPr>
              <p:cNvPicPr/>
              <p:nvPr/>
            </p:nvPicPr>
            <p:blipFill>
              <a:blip r:embed="rId4"/>
              <a:stretch>
                <a:fillRect/>
              </a:stretch>
            </p:blipFill>
            <p:spPr>
              <a:xfrm>
                <a:off x="4430700" y="-505424"/>
                <a:ext cx="83520" cy="214920"/>
              </a:xfrm>
              <a:prstGeom prst="rect">
                <a:avLst/>
              </a:prstGeom>
            </p:spPr>
          </p:pic>
        </mc:Fallback>
      </mc:AlternateContent>
    </p:spTree>
    <p:extLst>
      <p:ext uri="{BB962C8B-B14F-4D97-AF65-F5344CB8AC3E}">
        <p14:creationId xmlns:p14="http://schemas.microsoft.com/office/powerpoint/2010/main" val="27736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2248" y="265632"/>
            <a:ext cx="8559818" cy="939925"/>
          </a:xfrm>
        </p:spPr>
        <p:txBody>
          <a:bodyPr/>
          <a:lstStyle/>
          <a:p>
            <a:r>
              <a:rPr lang="en-US" sz="4267" b="1" dirty="0">
                <a:solidFill>
                  <a:srgbClr val="001F42"/>
                </a:solidFill>
              </a:rPr>
              <a:t>Construct the AON Network</a:t>
            </a:r>
          </a:p>
        </p:txBody>
      </p:sp>
      <p:sp>
        <p:nvSpPr>
          <p:cNvPr id="4" name="TextBox 3"/>
          <p:cNvSpPr txBox="1"/>
          <p:nvPr/>
        </p:nvSpPr>
        <p:spPr>
          <a:xfrm>
            <a:off x="2572734" y="4630654"/>
            <a:ext cx="7408329" cy="461665"/>
          </a:xfrm>
          <a:prstGeom prst="rect">
            <a:avLst/>
          </a:prstGeom>
          <a:noFill/>
        </p:spPr>
        <p:txBody>
          <a:bodyPr wrap="square" rtlCol="0">
            <a:spAutoFit/>
          </a:bodyPr>
          <a:lstStyle/>
          <a:p>
            <a:pPr>
              <a:spcAft>
                <a:spcPts val="600"/>
              </a:spcAft>
            </a:pPr>
            <a:r>
              <a:rPr lang="en-US" sz="2400" dirty="0">
                <a:solidFill>
                  <a:srgbClr val="001F42"/>
                </a:solidFill>
              </a:rPr>
              <a:t>fill in the table and determine the critical path.</a:t>
            </a:r>
          </a:p>
        </p:txBody>
      </p:sp>
      <p:graphicFrame>
        <p:nvGraphicFramePr>
          <p:cNvPr id="6" name="Table 5"/>
          <p:cNvGraphicFramePr>
            <a:graphicFrameLocks noGrp="1"/>
          </p:cNvGraphicFramePr>
          <p:nvPr/>
        </p:nvGraphicFramePr>
        <p:xfrm>
          <a:off x="2043821" y="1290113"/>
          <a:ext cx="8104352" cy="2678131"/>
        </p:xfrm>
        <a:graphic>
          <a:graphicData uri="http://schemas.openxmlformats.org/drawingml/2006/table">
            <a:tbl>
              <a:tblPr firstRow="1" firstCol="1" bandRow="1">
                <a:tableStyleId>{793D81CF-94F2-401A-BA57-92F5A7B2D0C5}</a:tableStyleId>
              </a:tblPr>
              <a:tblGrid>
                <a:gridCol w="956964">
                  <a:extLst>
                    <a:ext uri="{9D8B030D-6E8A-4147-A177-3AD203B41FA5}">
                      <a16:colId xmlns:a16="http://schemas.microsoft.com/office/drawing/2014/main" val="20000"/>
                    </a:ext>
                  </a:extLst>
                </a:gridCol>
                <a:gridCol w="1073569">
                  <a:extLst>
                    <a:ext uri="{9D8B030D-6E8A-4147-A177-3AD203B41FA5}">
                      <a16:colId xmlns:a16="http://schemas.microsoft.com/office/drawing/2014/main" val="20001"/>
                    </a:ext>
                  </a:extLst>
                </a:gridCol>
                <a:gridCol w="1658581">
                  <a:extLst>
                    <a:ext uri="{9D8B030D-6E8A-4147-A177-3AD203B41FA5}">
                      <a16:colId xmlns:a16="http://schemas.microsoft.com/office/drawing/2014/main" val="20002"/>
                    </a:ext>
                  </a:extLst>
                </a:gridCol>
                <a:gridCol w="736005">
                  <a:extLst>
                    <a:ext uri="{9D8B030D-6E8A-4147-A177-3AD203B41FA5}">
                      <a16:colId xmlns:a16="http://schemas.microsoft.com/office/drawing/2014/main" val="20003"/>
                    </a:ext>
                  </a:extLst>
                </a:gridCol>
                <a:gridCol w="736005">
                  <a:extLst>
                    <a:ext uri="{9D8B030D-6E8A-4147-A177-3AD203B41FA5}">
                      <a16:colId xmlns:a16="http://schemas.microsoft.com/office/drawing/2014/main" val="20004"/>
                    </a:ext>
                  </a:extLst>
                </a:gridCol>
                <a:gridCol w="736005">
                  <a:extLst>
                    <a:ext uri="{9D8B030D-6E8A-4147-A177-3AD203B41FA5}">
                      <a16:colId xmlns:a16="http://schemas.microsoft.com/office/drawing/2014/main" val="20005"/>
                    </a:ext>
                  </a:extLst>
                </a:gridCol>
                <a:gridCol w="736005">
                  <a:extLst>
                    <a:ext uri="{9D8B030D-6E8A-4147-A177-3AD203B41FA5}">
                      <a16:colId xmlns:a16="http://schemas.microsoft.com/office/drawing/2014/main" val="20006"/>
                    </a:ext>
                  </a:extLst>
                </a:gridCol>
                <a:gridCol w="736005">
                  <a:extLst>
                    <a:ext uri="{9D8B030D-6E8A-4147-A177-3AD203B41FA5}">
                      <a16:colId xmlns:a16="http://schemas.microsoft.com/office/drawing/2014/main" val="20007"/>
                    </a:ext>
                  </a:extLst>
                </a:gridCol>
                <a:gridCol w="735213">
                  <a:extLst>
                    <a:ext uri="{9D8B030D-6E8A-4147-A177-3AD203B41FA5}">
                      <a16:colId xmlns:a16="http://schemas.microsoft.com/office/drawing/2014/main" val="20008"/>
                    </a:ext>
                  </a:extLst>
                </a:gridCol>
              </a:tblGrid>
              <a:tr h="604983">
                <a:tc>
                  <a:txBody>
                    <a:bodyPr/>
                    <a:lstStyle/>
                    <a:p>
                      <a:pPr marL="0" marR="0" algn="ctr">
                        <a:lnSpc>
                          <a:spcPct val="107000"/>
                        </a:lnSpc>
                        <a:spcBef>
                          <a:spcPts val="0"/>
                        </a:spcBef>
                        <a:spcAft>
                          <a:spcPts val="0"/>
                        </a:spcAft>
                        <a:tabLst>
                          <a:tab pos="1085850" algn="l"/>
                        </a:tabLst>
                      </a:pPr>
                      <a:r>
                        <a:rPr lang="en-US" sz="1900" b="1" dirty="0">
                          <a:effectLst/>
                        </a:rPr>
                        <a:t>Activity</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w="12700" cmpd="sng">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b="1" dirty="0">
                          <a:effectLst/>
                        </a:rPr>
                        <a:t>Duration</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b="1" dirty="0">
                          <a:effectLst/>
                        </a:rPr>
                        <a:t>Predecessors</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b="1">
                          <a:effectLst/>
                        </a:rPr>
                        <a:t>ES</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b="1">
                          <a:effectLst/>
                        </a:rPr>
                        <a:t>EF</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b="1">
                          <a:effectLst/>
                        </a:rPr>
                        <a:t>LS</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b="1">
                          <a:effectLst/>
                        </a:rPr>
                        <a:t>LF</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b="1">
                          <a:effectLst/>
                        </a:rPr>
                        <a:t>TF</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b="1">
                          <a:effectLst/>
                        </a:rPr>
                        <a:t>FF</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94680">
                <a:tc>
                  <a:txBody>
                    <a:bodyPr/>
                    <a:lstStyle/>
                    <a:p>
                      <a:pPr marL="0" marR="0" algn="ctr">
                        <a:lnSpc>
                          <a:spcPct val="107000"/>
                        </a:lnSpc>
                        <a:spcBef>
                          <a:spcPts val="0"/>
                        </a:spcBef>
                        <a:spcAft>
                          <a:spcPts val="0"/>
                        </a:spcAft>
                        <a:tabLst>
                          <a:tab pos="1085850" algn="l"/>
                        </a:tabLst>
                      </a:pPr>
                      <a:r>
                        <a:rPr lang="en-US" sz="1900" dirty="0">
                          <a:effectLst/>
                        </a:rPr>
                        <a:t>Start</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w="12700" cmpd="sng">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0</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94680">
                <a:tc>
                  <a:txBody>
                    <a:bodyPr/>
                    <a:lstStyle/>
                    <a:p>
                      <a:pPr marL="0" marR="0" algn="ctr">
                        <a:lnSpc>
                          <a:spcPct val="107000"/>
                        </a:lnSpc>
                        <a:spcBef>
                          <a:spcPts val="0"/>
                        </a:spcBef>
                        <a:spcAft>
                          <a:spcPts val="0"/>
                        </a:spcAft>
                        <a:tabLst>
                          <a:tab pos="1085850" algn="l"/>
                        </a:tabLst>
                      </a:pPr>
                      <a:r>
                        <a:rPr lang="en-US" sz="1900" dirty="0">
                          <a:effectLst/>
                        </a:rPr>
                        <a:t>A</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w="12700" cmpd="sng">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2</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94680">
                <a:tc>
                  <a:txBody>
                    <a:bodyPr/>
                    <a:lstStyle/>
                    <a:p>
                      <a:pPr marL="0" marR="0" algn="ctr">
                        <a:lnSpc>
                          <a:spcPct val="107000"/>
                        </a:lnSpc>
                        <a:spcBef>
                          <a:spcPts val="0"/>
                        </a:spcBef>
                        <a:spcAft>
                          <a:spcPts val="0"/>
                        </a:spcAft>
                        <a:tabLst>
                          <a:tab pos="1085850" algn="l"/>
                        </a:tabLst>
                      </a:pPr>
                      <a:r>
                        <a:rPr lang="en-US" sz="1900" dirty="0">
                          <a:effectLst/>
                        </a:rPr>
                        <a:t>B</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w="12700" cmpd="sng">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1</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94680">
                <a:tc>
                  <a:txBody>
                    <a:bodyPr/>
                    <a:lstStyle/>
                    <a:p>
                      <a:pPr marL="0" marR="0" algn="ctr">
                        <a:lnSpc>
                          <a:spcPct val="107000"/>
                        </a:lnSpc>
                        <a:spcBef>
                          <a:spcPts val="0"/>
                        </a:spcBef>
                        <a:spcAft>
                          <a:spcPts val="0"/>
                        </a:spcAft>
                        <a:tabLst>
                          <a:tab pos="1085850" algn="l"/>
                        </a:tabLst>
                      </a:pPr>
                      <a:r>
                        <a:rPr lang="en-US" sz="1900" dirty="0">
                          <a:effectLst/>
                        </a:rPr>
                        <a:t>C</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w="12700" cmpd="sng">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3</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 </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 </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294680">
                <a:tc>
                  <a:txBody>
                    <a:bodyPr/>
                    <a:lstStyle/>
                    <a:p>
                      <a:pPr marL="0" marR="0" algn="ctr">
                        <a:lnSpc>
                          <a:spcPct val="107000"/>
                        </a:lnSpc>
                        <a:spcBef>
                          <a:spcPts val="0"/>
                        </a:spcBef>
                        <a:spcAft>
                          <a:spcPts val="0"/>
                        </a:spcAft>
                        <a:tabLst>
                          <a:tab pos="1085850" algn="l"/>
                        </a:tabLst>
                      </a:pPr>
                      <a:r>
                        <a:rPr lang="en-US" sz="1900" dirty="0">
                          <a:effectLst/>
                        </a:rPr>
                        <a:t>D</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w="12700" cmpd="sng">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1</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A, B</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 </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 </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 </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 </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 </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94680">
                <a:tc>
                  <a:txBody>
                    <a:bodyPr/>
                    <a:lstStyle/>
                    <a:p>
                      <a:pPr marL="0" marR="0" algn="ctr">
                        <a:lnSpc>
                          <a:spcPct val="107000"/>
                        </a:lnSpc>
                        <a:spcBef>
                          <a:spcPts val="0"/>
                        </a:spcBef>
                        <a:spcAft>
                          <a:spcPts val="0"/>
                        </a:spcAft>
                        <a:tabLst>
                          <a:tab pos="1085850" algn="l"/>
                        </a:tabLst>
                      </a:pPr>
                      <a:r>
                        <a:rPr lang="en-US" sz="1900" dirty="0">
                          <a:effectLst/>
                        </a:rPr>
                        <a:t>E</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w="12700" cmpd="sng">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2</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B, C</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 </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 </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 </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 </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 </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 </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294680">
                <a:tc>
                  <a:txBody>
                    <a:bodyPr/>
                    <a:lstStyle/>
                    <a:p>
                      <a:pPr marL="0" marR="0" algn="ctr">
                        <a:lnSpc>
                          <a:spcPct val="107000"/>
                        </a:lnSpc>
                        <a:spcBef>
                          <a:spcPts val="0"/>
                        </a:spcBef>
                        <a:spcAft>
                          <a:spcPts val="0"/>
                        </a:spcAft>
                        <a:tabLst>
                          <a:tab pos="1085850" algn="l"/>
                        </a:tabLst>
                      </a:pPr>
                      <a:r>
                        <a:rPr lang="en-US" sz="1900" dirty="0">
                          <a:effectLst/>
                        </a:rPr>
                        <a:t>End</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w="12700" cmpd="sng">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0</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D, E</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a:effectLst/>
                        </a:rPr>
                        <a:t> </a:t>
                      </a:r>
                      <a:endParaRPr lang="en-US" sz="190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 </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 </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085850" algn="l"/>
                        </a:tabLst>
                      </a:pPr>
                      <a:r>
                        <a:rPr lang="en-US" sz="1900" dirty="0">
                          <a:effectLst/>
                        </a:rPr>
                        <a:t> </a:t>
                      </a:r>
                      <a:endParaRPr lang="en-US" sz="1900" dirty="0">
                        <a:effectLst/>
                        <a:latin typeface="Calibri" panose="020F0502020204030204" pitchFamily="34" charset="0"/>
                        <a:ea typeface="SimSun" panose="02010600030101010101" pitchFamily="2" charset="-122"/>
                        <a:cs typeface="Times New Roman" panose="02020603050405020304" pitchFamily="18" charset="0"/>
                      </a:endParaRPr>
                    </a:p>
                  </a:txBody>
                  <a:tcPr marL="18415" marR="18415" marT="0" marB="0" anchor="ctr">
                    <a:lnL>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152927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Content Placeholder 3">
            <a:extLst>
              <a:ext uri="{FF2B5EF4-FFF2-40B4-BE49-F238E27FC236}">
                <a16:creationId xmlns:a16="http://schemas.microsoft.com/office/drawing/2014/main" id="{F72123F1-4DEA-4441-9FCD-C5AC0D61893D}"/>
              </a:ext>
            </a:extLst>
          </p:cNvPr>
          <p:cNvPicPr>
            <a:picLocks noGrp="1" noChangeAspect="1"/>
          </p:cNvPicPr>
          <p:nvPr>
            <p:ph idx="1"/>
          </p:nvPr>
        </p:nvPicPr>
        <p:blipFill>
          <a:blip r:embed="rId3"/>
          <a:stretch>
            <a:fillRect/>
          </a:stretch>
        </p:blipFill>
        <p:spPr>
          <a:xfrm>
            <a:off x="2407628" y="2333103"/>
            <a:ext cx="7705725" cy="3743325"/>
          </a:xfrm>
          <a:prstGeom prst="rect">
            <a:avLst/>
          </a:prstGeom>
        </p:spPr>
      </p:pic>
      <p:sp>
        <p:nvSpPr>
          <p:cNvPr id="23" name="Oval 22">
            <a:extLst>
              <a:ext uri="{FF2B5EF4-FFF2-40B4-BE49-F238E27FC236}">
                <a16:creationId xmlns:a16="http://schemas.microsoft.com/office/drawing/2014/main" id="{8FF5F836-20C6-4E6A-BE8B-8108E53CBBEE}"/>
              </a:ext>
            </a:extLst>
          </p:cNvPr>
          <p:cNvSpPr/>
          <p:nvPr/>
        </p:nvSpPr>
        <p:spPr>
          <a:xfrm>
            <a:off x="1392856" y="1570822"/>
            <a:ext cx="680936" cy="651753"/>
          </a:xfrm>
          <a:prstGeom prst="ellipse">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24" name="TextBox 23">
            <a:extLst>
              <a:ext uri="{FF2B5EF4-FFF2-40B4-BE49-F238E27FC236}">
                <a16:creationId xmlns:a16="http://schemas.microsoft.com/office/drawing/2014/main" id="{3BA91C67-BC2E-48C0-B0A6-06C60869CCEF}"/>
              </a:ext>
            </a:extLst>
          </p:cNvPr>
          <p:cNvSpPr txBox="1"/>
          <p:nvPr/>
        </p:nvSpPr>
        <p:spPr>
          <a:xfrm>
            <a:off x="887020" y="1304476"/>
            <a:ext cx="680936" cy="400110"/>
          </a:xfrm>
          <a:prstGeom prst="rect">
            <a:avLst/>
          </a:prstGeom>
          <a:noFill/>
        </p:spPr>
        <p:txBody>
          <a:bodyPr wrap="square" rtlCol="0">
            <a:spAutoFit/>
          </a:bodyPr>
          <a:lstStyle/>
          <a:p>
            <a:r>
              <a:rPr lang="en-US" sz="2000" dirty="0"/>
              <a:t>ES</a:t>
            </a:r>
          </a:p>
        </p:txBody>
      </p:sp>
      <p:sp>
        <p:nvSpPr>
          <p:cNvPr id="25" name="TextBox 24">
            <a:extLst>
              <a:ext uri="{FF2B5EF4-FFF2-40B4-BE49-F238E27FC236}">
                <a16:creationId xmlns:a16="http://schemas.microsoft.com/office/drawing/2014/main" id="{B3638EE9-4576-4387-B0C9-40DC97D53B10}"/>
              </a:ext>
            </a:extLst>
          </p:cNvPr>
          <p:cNvSpPr txBox="1"/>
          <p:nvPr/>
        </p:nvSpPr>
        <p:spPr>
          <a:xfrm>
            <a:off x="2073793" y="1324888"/>
            <a:ext cx="585463" cy="400110"/>
          </a:xfrm>
          <a:prstGeom prst="rect">
            <a:avLst/>
          </a:prstGeom>
          <a:noFill/>
        </p:spPr>
        <p:txBody>
          <a:bodyPr wrap="square" rtlCol="0">
            <a:spAutoFit/>
          </a:bodyPr>
          <a:lstStyle/>
          <a:p>
            <a:r>
              <a:rPr lang="en-US" sz="2000" dirty="0"/>
              <a:t>EF</a:t>
            </a:r>
          </a:p>
        </p:txBody>
      </p:sp>
      <p:sp>
        <p:nvSpPr>
          <p:cNvPr id="26" name="TextBox 25">
            <a:extLst>
              <a:ext uri="{FF2B5EF4-FFF2-40B4-BE49-F238E27FC236}">
                <a16:creationId xmlns:a16="http://schemas.microsoft.com/office/drawing/2014/main" id="{CCDCD07A-DA63-424D-A3CF-2BF6F90F17D9}"/>
              </a:ext>
            </a:extLst>
          </p:cNvPr>
          <p:cNvSpPr txBox="1"/>
          <p:nvPr/>
        </p:nvSpPr>
        <p:spPr>
          <a:xfrm>
            <a:off x="920298" y="2039853"/>
            <a:ext cx="647657" cy="400110"/>
          </a:xfrm>
          <a:prstGeom prst="rect">
            <a:avLst/>
          </a:prstGeom>
          <a:noFill/>
        </p:spPr>
        <p:txBody>
          <a:bodyPr wrap="square" rtlCol="0">
            <a:spAutoFit/>
          </a:bodyPr>
          <a:lstStyle/>
          <a:p>
            <a:r>
              <a:rPr lang="en-US" sz="2000" dirty="0"/>
              <a:t>LS</a:t>
            </a:r>
          </a:p>
        </p:txBody>
      </p:sp>
      <p:sp>
        <p:nvSpPr>
          <p:cNvPr id="27" name="TextBox 26">
            <a:extLst>
              <a:ext uri="{FF2B5EF4-FFF2-40B4-BE49-F238E27FC236}">
                <a16:creationId xmlns:a16="http://schemas.microsoft.com/office/drawing/2014/main" id="{0E2A9486-B9D1-4775-BE84-19309CA73282}"/>
              </a:ext>
            </a:extLst>
          </p:cNvPr>
          <p:cNvSpPr txBox="1"/>
          <p:nvPr/>
        </p:nvSpPr>
        <p:spPr>
          <a:xfrm>
            <a:off x="2073792" y="2045356"/>
            <a:ext cx="640989" cy="400110"/>
          </a:xfrm>
          <a:prstGeom prst="rect">
            <a:avLst/>
          </a:prstGeom>
          <a:noFill/>
        </p:spPr>
        <p:txBody>
          <a:bodyPr wrap="square" rtlCol="0">
            <a:spAutoFit/>
          </a:bodyPr>
          <a:lstStyle/>
          <a:p>
            <a:r>
              <a:rPr lang="en-US" sz="2000" dirty="0"/>
              <a:t>LF</a:t>
            </a:r>
          </a:p>
        </p:txBody>
      </p:sp>
      <p:sp>
        <p:nvSpPr>
          <p:cNvPr id="28" name="TextBox 27">
            <a:extLst>
              <a:ext uri="{FF2B5EF4-FFF2-40B4-BE49-F238E27FC236}">
                <a16:creationId xmlns:a16="http://schemas.microsoft.com/office/drawing/2014/main" id="{007A914A-E50B-48D5-847A-05D5B9B9D39C}"/>
              </a:ext>
            </a:extLst>
          </p:cNvPr>
          <p:cNvSpPr txBox="1"/>
          <p:nvPr/>
        </p:nvSpPr>
        <p:spPr>
          <a:xfrm>
            <a:off x="662516" y="1696643"/>
            <a:ext cx="614320" cy="400110"/>
          </a:xfrm>
          <a:prstGeom prst="rect">
            <a:avLst/>
          </a:prstGeom>
          <a:noFill/>
        </p:spPr>
        <p:txBody>
          <a:bodyPr wrap="square" rtlCol="0">
            <a:spAutoFit/>
          </a:bodyPr>
          <a:lstStyle/>
          <a:p>
            <a:r>
              <a:rPr lang="en-US" sz="2000" dirty="0">
                <a:solidFill>
                  <a:srgbClr val="FF0000"/>
                </a:solidFill>
              </a:rPr>
              <a:t>TF</a:t>
            </a:r>
          </a:p>
        </p:txBody>
      </p:sp>
      <p:sp>
        <p:nvSpPr>
          <p:cNvPr id="29" name="TextBox 28">
            <a:extLst>
              <a:ext uri="{FF2B5EF4-FFF2-40B4-BE49-F238E27FC236}">
                <a16:creationId xmlns:a16="http://schemas.microsoft.com/office/drawing/2014/main" id="{EAD23AC7-3142-44BE-BDCA-972A1EF9AFCB}"/>
              </a:ext>
            </a:extLst>
          </p:cNvPr>
          <p:cNvSpPr txBox="1"/>
          <p:nvPr/>
        </p:nvSpPr>
        <p:spPr>
          <a:xfrm>
            <a:off x="2239559" y="1703172"/>
            <a:ext cx="564575" cy="400110"/>
          </a:xfrm>
          <a:prstGeom prst="rect">
            <a:avLst/>
          </a:prstGeom>
          <a:noFill/>
        </p:spPr>
        <p:txBody>
          <a:bodyPr wrap="square" rtlCol="0">
            <a:spAutoFit/>
          </a:bodyPr>
          <a:lstStyle/>
          <a:p>
            <a:r>
              <a:rPr lang="en-US" sz="2000" dirty="0">
                <a:solidFill>
                  <a:srgbClr val="FF0000"/>
                </a:solidFill>
              </a:rPr>
              <a:t>FF</a:t>
            </a:r>
          </a:p>
        </p:txBody>
      </p:sp>
      <p:sp>
        <p:nvSpPr>
          <p:cNvPr id="30" name="TextBox 29">
            <a:extLst>
              <a:ext uri="{FF2B5EF4-FFF2-40B4-BE49-F238E27FC236}">
                <a16:creationId xmlns:a16="http://schemas.microsoft.com/office/drawing/2014/main" id="{237C2B48-D395-468A-8D9B-8B54A35AF633}"/>
              </a:ext>
            </a:extLst>
          </p:cNvPr>
          <p:cNvSpPr txBox="1"/>
          <p:nvPr/>
        </p:nvSpPr>
        <p:spPr>
          <a:xfrm>
            <a:off x="2337129" y="3637101"/>
            <a:ext cx="322127" cy="400110"/>
          </a:xfrm>
          <a:prstGeom prst="rect">
            <a:avLst/>
          </a:prstGeom>
          <a:noFill/>
        </p:spPr>
        <p:txBody>
          <a:bodyPr wrap="square" rtlCol="0">
            <a:spAutoFit/>
          </a:bodyPr>
          <a:lstStyle/>
          <a:p>
            <a:r>
              <a:rPr lang="en-US" sz="2000" dirty="0"/>
              <a:t>0</a:t>
            </a:r>
          </a:p>
        </p:txBody>
      </p:sp>
      <p:sp>
        <p:nvSpPr>
          <p:cNvPr id="31" name="TextBox 30">
            <a:extLst>
              <a:ext uri="{FF2B5EF4-FFF2-40B4-BE49-F238E27FC236}">
                <a16:creationId xmlns:a16="http://schemas.microsoft.com/office/drawing/2014/main" id="{C36AD0B9-4B04-483A-9708-4F9E2A01DE4C}"/>
              </a:ext>
            </a:extLst>
          </p:cNvPr>
          <p:cNvSpPr txBox="1"/>
          <p:nvPr/>
        </p:nvSpPr>
        <p:spPr>
          <a:xfrm>
            <a:off x="3352787" y="3634368"/>
            <a:ext cx="496111" cy="400110"/>
          </a:xfrm>
          <a:prstGeom prst="rect">
            <a:avLst/>
          </a:prstGeom>
          <a:noFill/>
        </p:spPr>
        <p:txBody>
          <a:bodyPr wrap="square" rtlCol="0">
            <a:spAutoFit/>
          </a:bodyPr>
          <a:lstStyle/>
          <a:p>
            <a:r>
              <a:rPr lang="en-US" sz="2000" dirty="0"/>
              <a:t>0</a:t>
            </a:r>
          </a:p>
        </p:txBody>
      </p:sp>
      <p:sp>
        <p:nvSpPr>
          <p:cNvPr id="32" name="TextBox 31">
            <a:extLst>
              <a:ext uri="{FF2B5EF4-FFF2-40B4-BE49-F238E27FC236}">
                <a16:creationId xmlns:a16="http://schemas.microsoft.com/office/drawing/2014/main" id="{8B05EDDA-CC42-4E12-96B8-7D4CBCBC635A}"/>
              </a:ext>
            </a:extLst>
          </p:cNvPr>
          <p:cNvSpPr txBox="1"/>
          <p:nvPr/>
        </p:nvSpPr>
        <p:spPr>
          <a:xfrm>
            <a:off x="3352787" y="4367099"/>
            <a:ext cx="328956" cy="400110"/>
          </a:xfrm>
          <a:prstGeom prst="rect">
            <a:avLst/>
          </a:prstGeom>
          <a:noFill/>
        </p:spPr>
        <p:txBody>
          <a:bodyPr wrap="square" rtlCol="0">
            <a:spAutoFit/>
          </a:bodyPr>
          <a:lstStyle/>
          <a:p>
            <a:r>
              <a:rPr lang="en-US" sz="2000" dirty="0"/>
              <a:t>0</a:t>
            </a:r>
          </a:p>
        </p:txBody>
      </p:sp>
      <p:sp>
        <p:nvSpPr>
          <p:cNvPr id="33" name="TextBox 32">
            <a:extLst>
              <a:ext uri="{FF2B5EF4-FFF2-40B4-BE49-F238E27FC236}">
                <a16:creationId xmlns:a16="http://schemas.microsoft.com/office/drawing/2014/main" id="{1B28480C-4553-40F1-AC1C-1ACD31DD342C}"/>
              </a:ext>
            </a:extLst>
          </p:cNvPr>
          <p:cNvSpPr txBox="1"/>
          <p:nvPr/>
        </p:nvSpPr>
        <p:spPr>
          <a:xfrm>
            <a:off x="2337127" y="4367099"/>
            <a:ext cx="496111" cy="400110"/>
          </a:xfrm>
          <a:prstGeom prst="rect">
            <a:avLst/>
          </a:prstGeom>
          <a:noFill/>
        </p:spPr>
        <p:txBody>
          <a:bodyPr wrap="square" rtlCol="0">
            <a:spAutoFit/>
          </a:bodyPr>
          <a:lstStyle/>
          <a:p>
            <a:r>
              <a:rPr lang="en-US" sz="2000" dirty="0"/>
              <a:t>0</a:t>
            </a:r>
          </a:p>
        </p:txBody>
      </p:sp>
      <p:sp>
        <p:nvSpPr>
          <p:cNvPr id="34" name="TextBox 33">
            <a:extLst>
              <a:ext uri="{FF2B5EF4-FFF2-40B4-BE49-F238E27FC236}">
                <a16:creationId xmlns:a16="http://schemas.microsoft.com/office/drawing/2014/main" id="{7BA54B19-58C4-4797-B592-2BE35806BD1C}"/>
              </a:ext>
            </a:extLst>
          </p:cNvPr>
          <p:cNvSpPr txBox="1"/>
          <p:nvPr/>
        </p:nvSpPr>
        <p:spPr>
          <a:xfrm>
            <a:off x="4727405" y="2435815"/>
            <a:ext cx="496111" cy="400110"/>
          </a:xfrm>
          <a:prstGeom prst="rect">
            <a:avLst/>
          </a:prstGeom>
          <a:noFill/>
        </p:spPr>
        <p:txBody>
          <a:bodyPr wrap="square" rtlCol="0">
            <a:spAutoFit/>
          </a:bodyPr>
          <a:lstStyle/>
          <a:p>
            <a:r>
              <a:rPr lang="en-US" sz="2000" dirty="0"/>
              <a:t>0</a:t>
            </a:r>
          </a:p>
        </p:txBody>
      </p:sp>
      <p:sp>
        <p:nvSpPr>
          <p:cNvPr id="35" name="TextBox 34">
            <a:extLst>
              <a:ext uri="{FF2B5EF4-FFF2-40B4-BE49-F238E27FC236}">
                <a16:creationId xmlns:a16="http://schemas.microsoft.com/office/drawing/2014/main" id="{971C1C21-FC6D-42BD-911E-5320FA4C7E95}"/>
              </a:ext>
            </a:extLst>
          </p:cNvPr>
          <p:cNvSpPr txBox="1"/>
          <p:nvPr/>
        </p:nvSpPr>
        <p:spPr>
          <a:xfrm>
            <a:off x="4701286" y="3681504"/>
            <a:ext cx="496111" cy="400110"/>
          </a:xfrm>
          <a:prstGeom prst="rect">
            <a:avLst/>
          </a:prstGeom>
          <a:noFill/>
        </p:spPr>
        <p:txBody>
          <a:bodyPr wrap="square" rtlCol="0">
            <a:spAutoFit/>
          </a:bodyPr>
          <a:lstStyle/>
          <a:p>
            <a:r>
              <a:rPr lang="en-US" sz="2000" dirty="0"/>
              <a:t>0</a:t>
            </a:r>
          </a:p>
        </p:txBody>
      </p:sp>
      <p:sp>
        <p:nvSpPr>
          <p:cNvPr id="36" name="TextBox 35">
            <a:extLst>
              <a:ext uri="{FF2B5EF4-FFF2-40B4-BE49-F238E27FC236}">
                <a16:creationId xmlns:a16="http://schemas.microsoft.com/office/drawing/2014/main" id="{524D06E0-2C0F-4F4F-93DB-970DEE640ECA}"/>
              </a:ext>
            </a:extLst>
          </p:cNvPr>
          <p:cNvSpPr txBox="1"/>
          <p:nvPr/>
        </p:nvSpPr>
        <p:spPr>
          <a:xfrm>
            <a:off x="4701286" y="5029904"/>
            <a:ext cx="328956" cy="400110"/>
          </a:xfrm>
          <a:prstGeom prst="rect">
            <a:avLst/>
          </a:prstGeom>
          <a:noFill/>
        </p:spPr>
        <p:txBody>
          <a:bodyPr wrap="square" rtlCol="0">
            <a:spAutoFit/>
          </a:bodyPr>
          <a:lstStyle/>
          <a:p>
            <a:r>
              <a:rPr lang="en-US" sz="2000" dirty="0"/>
              <a:t>0</a:t>
            </a:r>
          </a:p>
        </p:txBody>
      </p:sp>
      <p:sp>
        <p:nvSpPr>
          <p:cNvPr id="37" name="TextBox 36">
            <a:extLst>
              <a:ext uri="{FF2B5EF4-FFF2-40B4-BE49-F238E27FC236}">
                <a16:creationId xmlns:a16="http://schemas.microsoft.com/office/drawing/2014/main" id="{3999950E-AB95-404C-92DF-674E05B4A0E0}"/>
              </a:ext>
            </a:extLst>
          </p:cNvPr>
          <p:cNvSpPr txBox="1"/>
          <p:nvPr/>
        </p:nvSpPr>
        <p:spPr>
          <a:xfrm>
            <a:off x="5549762" y="2435815"/>
            <a:ext cx="331663" cy="400110"/>
          </a:xfrm>
          <a:prstGeom prst="rect">
            <a:avLst/>
          </a:prstGeom>
          <a:noFill/>
        </p:spPr>
        <p:txBody>
          <a:bodyPr wrap="square" rtlCol="0">
            <a:spAutoFit/>
          </a:bodyPr>
          <a:lstStyle/>
          <a:p>
            <a:r>
              <a:rPr lang="en-US" sz="2000" dirty="0"/>
              <a:t>2</a:t>
            </a:r>
          </a:p>
        </p:txBody>
      </p:sp>
      <p:sp>
        <p:nvSpPr>
          <p:cNvPr id="38" name="TextBox 37">
            <a:extLst>
              <a:ext uri="{FF2B5EF4-FFF2-40B4-BE49-F238E27FC236}">
                <a16:creationId xmlns:a16="http://schemas.microsoft.com/office/drawing/2014/main" id="{7B53AC5D-8D6B-48E8-83BA-1BC821F88C22}"/>
              </a:ext>
            </a:extLst>
          </p:cNvPr>
          <p:cNvSpPr txBox="1"/>
          <p:nvPr/>
        </p:nvSpPr>
        <p:spPr>
          <a:xfrm>
            <a:off x="5497271" y="3627000"/>
            <a:ext cx="328956" cy="400110"/>
          </a:xfrm>
          <a:prstGeom prst="rect">
            <a:avLst/>
          </a:prstGeom>
          <a:noFill/>
        </p:spPr>
        <p:txBody>
          <a:bodyPr wrap="square" rtlCol="0">
            <a:spAutoFit/>
          </a:bodyPr>
          <a:lstStyle/>
          <a:p>
            <a:r>
              <a:rPr lang="en-US" sz="2000" dirty="0"/>
              <a:t>1</a:t>
            </a:r>
          </a:p>
        </p:txBody>
      </p:sp>
      <p:sp>
        <p:nvSpPr>
          <p:cNvPr id="39" name="TextBox 38">
            <a:extLst>
              <a:ext uri="{FF2B5EF4-FFF2-40B4-BE49-F238E27FC236}">
                <a16:creationId xmlns:a16="http://schemas.microsoft.com/office/drawing/2014/main" id="{52EEF6C3-0F81-470B-B058-45FF3F765422}"/>
              </a:ext>
            </a:extLst>
          </p:cNvPr>
          <p:cNvSpPr txBox="1"/>
          <p:nvPr/>
        </p:nvSpPr>
        <p:spPr>
          <a:xfrm>
            <a:off x="5487607" y="5036929"/>
            <a:ext cx="328956" cy="400110"/>
          </a:xfrm>
          <a:prstGeom prst="rect">
            <a:avLst/>
          </a:prstGeom>
          <a:noFill/>
        </p:spPr>
        <p:txBody>
          <a:bodyPr wrap="square" rtlCol="0">
            <a:spAutoFit/>
          </a:bodyPr>
          <a:lstStyle/>
          <a:p>
            <a:r>
              <a:rPr lang="en-US" sz="2000" dirty="0"/>
              <a:t>3</a:t>
            </a:r>
          </a:p>
        </p:txBody>
      </p:sp>
      <p:sp>
        <p:nvSpPr>
          <p:cNvPr id="40" name="TextBox 39">
            <a:extLst>
              <a:ext uri="{FF2B5EF4-FFF2-40B4-BE49-F238E27FC236}">
                <a16:creationId xmlns:a16="http://schemas.microsoft.com/office/drawing/2014/main" id="{15BE7094-11D9-4AE9-8929-D3E1B26040A9}"/>
              </a:ext>
            </a:extLst>
          </p:cNvPr>
          <p:cNvSpPr txBox="1"/>
          <p:nvPr/>
        </p:nvSpPr>
        <p:spPr>
          <a:xfrm>
            <a:off x="6833845" y="2979952"/>
            <a:ext cx="496111" cy="400110"/>
          </a:xfrm>
          <a:prstGeom prst="rect">
            <a:avLst/>
          </a:prstGeom>
          <a:noFill/>
        </p:spPr>
        <p:txBody>
          <a:bodyPr wrap="square" rtlCol="0">
            <a:spAutoFit/>
          </a:bodyPr>
          <a:lstStyle/>
          <a:p>
            <a:r>
              <a:rPr lang="en-US" sz="2000" dirty="0"/>
              <a:t>2</a:t>
            </a:r>
          </a:p>
        </p:txBody>
      </p:sp>
      <p:sp>
        <p:nvSpPr>
          <p:cNvPr id="41" name="TextBox 40">
            <a:extLst>
              <a:ext uri="{FF2B5EF4-FFF2-40B4-BE49-F238E27FC236}">
                <a16:creationId xmlns:a16="http://schemas.microsoft.com/office/drawing/2014/main" id="{04A34059-9859-4FAA-9F63-00344CB7DD0D}"/>
              </a:ext>
            </a:extLst>
          </p:cNvPr>
          <p:cNvSpPr txBox="1"/>
          <p:nvPr/>
        </p:nvSpPr>
        <p:spPr>
          <a:xfrm>
            <a:off x="6752943" y="4429087"/>
            <a:ext cx="328956" cy="400110"/>
          </a:xfrm>
          <a:prstGeom prst="rect">
            <a:avLst/>
          </a:prstGeom>
          <a:noFill/>
        </p:spPr>
        <p:txBody>
          <a:bodyPr wrap="square" rtlCol="0">
            <a:spAutoFit/>
          </a:bodyPr>
          <a:lstStyle/>
          <a:p>
            <a:r>
              <a:rPr lang="en-US" sz="2000" dirty="0"/>
              <a:t>3</a:t>
            </a:r>
          </a:p>
        </p:txBody>
      </p:sp>
      <p:sp>
        <p:nvSpPr>
          <p:cNvPr id="42" name="TextBox 41">
            <a:extLst>
              <a:ext uri="{FF2B5EF4-FFF2-40B4-BE49-F238E27FC236}">
                <a16:creationId xmlns:a16="http://schemas.microsoft.com/office/drawing/2014/main" id="{3DB1BA3A-A0D5-42BB-9D52-C5EB94892325}"/>
              </a:ext>
            </a:extLst>
          </p:cNvPr>
          <p:cNvSpPr txBox="1"/>
          <p:nvPr/>
        </p:nvSpPr>
        <p:spPr>
          <a:xfrm>
            <a:off x="7548139" y="4422224"/>
            <a:ext cx="328956" cy="400110"/>
          </a:xfrm>
          <a:prstGeom prst="rect">
            <a:avLst/>
          </a:prstGeom>
          <a:noFill/>
        </p:spPr>
        <p:txBody>
          <a:bodyPr wrap="square" rtlCol="0">
            <a:spAutoFit/>
          </a:bodyPr>
          <a:lstStyle/>
          <a:p>
            <a:r>
              <a:rPr lang="en-US" sz="2000" dirty="0"/>
              <a:t>5</a:t>
            </a:r>
          </a:p>
        </p:txBody>
      </p:sp>
      <p:sp>
        <p:nvSpPr>
          <p:cNvPr id="43" name="TextBox 42">
            <a:extLst>
              <a:ext uri="{FF2B5EF4-FFF2-40B4-BE49-F238E27FC236}">
                <a16:creationId xmlns:a16="http://schemas.microsoft.com/office/drawing/2014/main" id="{2C7BF761-2F82-4E84-AC37-0B5649A31E8B}"/>
              </a:ext>
            </a:extLst>
          </p:cNvPr>
          <p:cNvSpPr txBox="1"/>
          <p:nvPr/>
        </p:nvSpPr>
        <p:spPr>
          <a:xfrm>
            <a:off x="7497403" y="2979952"/>
            <a:ext cx="328956" cy="400110"/>
          </a:xfrm>
          <a:prstGeom prst="rect">
            <a:avLst/>
          </a:prstGeom>
          <a:noFill/>
        </p:spPr>
        <p:txBody>
          <a:bodyPr wrap="square" rtlCol="0">
            <a:spAutoFit/>
          </a:bodyPr>
          <a:lstStyle/>
          <a:p>
            <a:r>
              <a:rPr lang="en-US" sz="2000" dirty="0"/>
              <a:t>3</a:t>
            </a:r>
          </a:p>
        </p:txBody>
      </p:sp>
      <p:sp>
        <p:nvSpPr>
          <p:cNvPr id="44" name="TextBox 43">
            <a:extLst>
              <a:ext uri="{FF2B5EF4-FFF2-40B4-BE49-F238E27FC236}">
                <a16:creationId xmlns:a16="http://schemas.microsoft.com/office/drawing/2014/main" id="{37DBE177-2181-4C6E-8553-04BCB12D4873}"/>
              </a:ext>
            </a:extLst>
          </p:cNvPr>
          <p:cNvSpPr txBox="1"/>
          <p:nvPr/>
        </p:nvSpPr>
        <p:spPr>
          <a:xfrm>
            <a:off x="8758313" y="3627000"/>
            <a:ext cx="328956" cy="400110"/>
          </a:xfrm>
          <a:prstGeom prst="rect">
            <a:avLst/>
          </a:prstGeom>
          <a:noFill/>
        </p:spPr>
        <p:txBody>
          <a:bodyPr wrap="square" rtlCol="0">
            <a:spAutoFit/>
          </a:bodyPr>
          <a:lstStyle/>
          <a:p>
            <a:r>
              <a:rPr lang="en-US" sz="2000" dirty="0"/>
              <a:t>5</a:t>
            </a:r>
          </a:p>
        </p:txBody>
      </p:sp>
      <p:sp>
        <p:nvSpPr>
          <p:cNvPr id="45" name="TextBox 44">
            <a:extLst>
              <a:ext uri="{FF2B5EF4-FFF2-40B4-BE49-F238E27FC236}">
                <a16:creationId xmlns:a16="http://schemas.microsoft.com/office/drawing/2014/main" id="{DE32FA31-CDE4-4798-9885-EDBC1D3EADB7}"/>
              </a:ext>
            </a:extLst>
          </p:cNvPr>
          <p:cNvSpPr txBox="1"/>
          <p:nvPr/>
        </p:nvSpPr>
        <p:spPr>
          <a:xfrm>
            <a:off x="9690395" y="3637101"/>
            <a:ext cx="328956" cy="400110"/>
          </a:xfrm>
          <a:prstGeom prst="rect">
            <a:avLst/>
          </a:prstGeom>
          <a:noFill/>
        </p:spPr>
        <p:txBody>
          <a:bodyPr wrap="square" rtlCol="0">
            <a:spAutoFit/>
          </a:bodyPr>
          <a:lstStyle/>
          <a:p>
            <a:r>
              <a:rPr lang="en-US" sz="2000" dirty="0"/>
              <a:t>5</a:t>
            </a:r>
          </a:p>
        </p:txBody>
      </p:sp>
      <p:sp>
        <p:nvSpPr>
          <p:cNvPr id="46" name="TextBox 45">
            <a:extLst>
              <a:ext uri="{FF2B5EF4-FFF2-40B4-BE49-F238E27FC236}">
                <a16:creationId xmlns:a16="http://schemas.microsoft.com/office/drawing/2014/main" id="{98F0A8FA-F80B-4C5B-9AA9-8D8CF2FDA5F5}"/>
              </a:ext>
            </a:extLst>
          </p:cNvPr>
          <p:cNvSpPr txBox="1"/>
          <p:nvPr/>
        </p:nvSpPr>
        <p:spPr>
          <a:xfrm>
            <a:off x="4701286" y="5676317"/>
            <a:ext cx="328956" cy="400110"/>
          </a:xfrm>
          <a:prstGeom prst="rect">
            <a:avLst/>
          </a:prstGeom>
          <a:noFill/>
        </p:spPr>
        <p:txBody>
          <a:bodyPr wrap="square" rtlCol="0">
            <a:spAutoFit/>
          </a:bodyPr>
          <a:lstStyle/>
          <a:p>
            <a:r>
              <a:rPr lang="en-US" sz="2000" dirty="0"/>
              <a:t>0</a:t>
            </a:r>
          </a:p>
        </p:txBody>
      </p:sp>
      <p:sp>
        <p:nvSpPr>
          <p:cNvPr id="47" name="TextBox 46">
            <a:extLst>
              <a:ext uri="{FF2B5EF4-FFF2-40B4-BE49-F238E27FC236}">
                <a16:creationId xmlns:a16="http://schemas.microsoft.com/office/drawing/2014/main" id="{AEF843BF-8164-42E4-9EB1-A79504C2C9BA}"/>
              </a:ext>
            </a:extLst>
          </p:cNvPr>
          <p:cNvSpPr txBox="1"/>
          <p:nvPr/>
        </p:nvSpPr>
        <p:spPr>
          <a:xfrm>
            <a:off x="5499978" y="5655757"/>
            <a:ext cx="328956" cy="400110"/>
          </a:xfrm>
          <a:prstGeom prst="rect">
            <a:avLst/>
          </a:prstGeom>
          <a:noFill/>
        </p:spPr>
        <p:txBody>
          <a:bodyPr wrap="square" rtlCol="0">
            <a:spAutoFit/>
          </a:bodyPr>
          <a:lstStyle/>
          <a:p>
            <a:r>
              <a:rPr lang="en-US" sz="2000" dirty="0"/>
              <a:t>3</a:t>
            </a:r>
          </a:p>
        </p:txBody>
      </p:sp>
      <p:sp>
        <p:nvSpPr>
          <p:cNvPr id="48" name="TextBox 47">
            <a:extLst>
              <a:ext uri="{FF2B5EF4-FFF2-40B4-BE49-F238E27FC236}">
                <a16:creationId xmlns:a16="http://schemas.microsoft.com/office/drawing/2014/main" id="{768C1D64-3E49-49A0-8AF5-DB669082B34D}"/>
              </a:ext>
            </a:extLst>
          </p:cNvPr>
          <p:cNvSpPr txBox="1"/>
          <p:nvPr/>
        </p:nvSpPr>
        <p:spPr>
          <a:xfrm>
            <a:off x="6752943" y="5194232"/>
            <a:ext cx="328956" cy="400110"/>
          </a:xfrm>
          <a:prstGeom prst="rect">
            <a:avLst/>
          </a:prstGeom>
          <a:noFill/>
        </p:spPr>
        <p:txBody>
          <a:bodyPr wrap="square" rtlCol="0">
            <a:spAutoFit/>
          </a:bodyPr>
          <a:lstStyle/>
          <a:p>
            <a:r>
              <a:rPr lang="en-US" sz="2000" dirty="0"/>
              <a:t>3</a:t>
            </a:r>
          </a:p>
        </p:txBody>
      </p:sp>
      <p:sp>
        <p:nvSpPr>
          <p:cNvPr id="49" name="TextBox 48">
            <a:extLst>
              <a:ext uri="{FF2B5EF4-FFF2-40B4-BE49-F238E27FC236}">
                <a16:creationId xmlns:a16="http://schemas.microsoft.com/office/drawing/2014/main" id="{F7F02215-680E-4865-972D-3FB222FAF171}"/>
              </a:ext>
            </a:extLst>
          </p:cNvPr>
          <p:cNvSpPr txBox="1"/>
          <p:nvPr/>
        </p:nvSpPr>
        <p:spPr>
          <a:xfrm>
            <a:off x="7548139" y="5187369"/>
            <a:ext cx="328956" cy="400110"/>
          </a:xfrm>
          <a:prstGeom prst="rect">
            <a:avLst/>
          </a:prstGeom>
          <a:noFill/>
        </p:spPr>
        <p:txBody>
          <a:bodyPr wrap="square" rtlCol="0">
            <a:spAutoFit/>
          </a:bodyPr>
          <a:lstStyle/>
          <a:p>
            <a:r>
              <a:rPr lang="en-US" sz="2000" dirty="0"/>
              <a:t>5</a:t>
            </a:r>
          </a:p>
        </p:txBody>
      </p:sp>
      <p:sp>
        <p:nvSpPr>
          <p:cNvPr id="50" name="TextBox 49">
            <a:extLst>
              <a:ext uri="{FF2B5EF4-FFF2-40B4-BE49-F238E27FC236}">
                <a16:creationId xmlns:a16="http://schemas.microsoft.com/office/drawing/2014/main" id="{BF76129A-C6F8-4E5F-B512-F69749F46345}"/>
              </a:ext>
            </a:extLst>
          </p:cNvPr>
          <p:cNvSpPr txBox="1"/>
          <p:nvPr/>
        </p:nvSpPr>
        <p:spPr>
          <a:xfrm>
            <a:off x="6817389" y="3724673"/>
            <a:ext cx="328956" cy="400110"/>
          </a:xfrm>
          <a:prstGeom prst="rect">
            <a:avLst/>
          </a:prstGeom>
          <a:noFill/>
        </p:spPr>
        <p:txBody>
          <a:bodyPr wrap="square" rtlCol="0">
            <a:spAutoFit/>
          </a:bodyPr>
          <a:lstStyle/>
          <a:p>
            <a:r>
              <a:rPr lang="en-US" sz="2000" dirty="0"/>
              <a:t>4</a:t>
            </a:r>
          </a:p>
        </p:txBody>
      </p:sp>
      <p:sp>
        <p:nvSpPr>
          <p:cNvPr id="51" name="TextBox 50">
            <a:extLst>
              <a:ext uri="{FF2B5EF4-FFF2-40B4-BE49-F238E27FC236}">
                <a16:creationId xmlns:a16="http://schemas.microsoft.com/office/drawing/2014/main" id="{F9EEDC24-F87D-4526-BD57-8D4BE098A5D9}"/>
              </a:ext>
            </a:extLst>
          </p:cNvPr>
          <p:cNvSpPr txBox="1"/>
          <p:nvPr/>
        </p:nvSpPr>
        <p:spPr>
          <a:xfrm>
            <a:off x="7542250" y="3692988"/>
            <a:ext cx="328956" cy="400110"/>
          </a:xfrm>
          <a:prstGeom prst="rect">
            <a:avLst/>
          </a:prstGeom>
          <a:noFill/>
        </p:spPr>
        <p:txBody>
          <a:bodyPr wrap="square" rtlCol="0">
            <a:spAutoFit/>
          </a:bodyPr>
          <a:lstStyle/>
          <a:p>
            <a:r>
              <a:rPr lang="en-US" sz="2000" dirty="0"/>
              <a:t>5</a:t>
            </a:r>
          </a:p>
        </p:txBody>
      </p:sp>
      <p:sp>
        <p:nvSpPr>
          <p:cNvPr id="52" name="TextBox 51">
            <a:extLst>
              <a:ext uri="{FF2B5EF4-FFF2-40B4-BE49-F238E27FC236}">
                <a16:creationId xmlns:a16="http://schemas.microsoft.com/office/drawing/2014/main" id="{8F44B65D-93CE-4A86-8E08-032707083573}"/>
              </a:ext>
            </a:extLst>
          </p:cNvPr>
          <p:cNvSpPr txBox="1"/>
          <p:nvPr/>
        </p:nvSpPr>
        <p:spPr>
          <a:xfrm>
            <a:off x="8758313" y="4394484"/>
            <a:ext cx="328956" cy="400110"/>
          </a:xfrm>
          <a:prstGeom prst="rect">
            <a:avLst/>
          </a:prstGeom>
          <a:noFill/>
        </p:spPr>
        <p:txBody>
          <a:bodyPr wrap="square" rtlCol="0">
            <a:spAutoFit/>
          </a:bodyPr>
          <a:lstStyle/>
          <a:p>
            <a:r>
              <a:rPr lang="en-US" sz="2000" dirty="0"/>
              <a:t>5</a:t>
            </a:r>
          </a:p>
        </p:txBody>
      </p:sp>
      <p:sp>
        <p:nvSpPr>
          <p:cNvPr id="53" name="TextBox 52">
            <a:extLst>
              <a:ext uri="{FF2B5EF4-FFF2-40B4-BE49-F238E27FC236}">
                <a16:creationId xmlns:a16="http://schemas.microsoft.com/office/drawing/2014/main" id="{AF466FF8-226D-4920-B370-835C9C927CD3}"/>
              </a:ext>
            </a:extLst>
          </p:cNvPr>
          <p:cNvSpPr txBox="1"/>
          <p:nvPr/>
        </p:nvSpPr>
        <p:spPr>
          <a:xfrm>
            <a:off x="9690395" y="4407919"/>
            <a:ext cx="328956" cy="400110"/>
          </a:xfrm>
          <a:prstGeom prst="rect">
            <a:avLst/>
          </a:prstGeom>
          <a:noFill/>
        </p:spPr>
        <p:txBody>
          <a:bodyPr wrap="square" rtlCol="0">
            <a:spAutoFit/>
          </a:bodyPr>
          <a:lstStyle/>
          <a:p>
            <a:r>
              <a:rPr lang="en-US" sz="2000" dirty="0"/>
              <a:t>5</a:t>
            </a:r>
          </a:p>
        </p:txBody>
      </p:sp>
      <p:sp>
        <p:nvSpPr>
          <p:cNvPr id="54" name="TextBox 53">
            <a:extLst>
              <a:ext uri="{FF2B5EF4-FFF2-40B4-BE49-F238E27FC236}">
                <a16:creationId xmlns:a16="http://schemas.microsoft.com/office/drawing/2014/main" id="{88685179-7C69-4D69-9B73-4485BD67511B}"/>
              </a:ext>
            </a:extLst>
          </p:cNvPr>
          <p:cNvSpPr txBox="1"/>
          <p:nvPr/>
        </p:nvSpPr>
        <p:spPr>
          <a:xfrm>
            <a:off x="4727405" y="3110015"/>
            <a:ext cx="331663" cy="400110"/>
          </a:xfrm>
          <a:prstGeom prst="rect">
            <a:avLst/>
          </a:prstGeom>
          <a:noFill/>
        </p:spPr>
        <p:txBody>
          <a:bodyPr wrap="square" rtlCol="0">
            <a:spAutoFit/>
          </a:bodyPr>
          <a:lstStyle/>
          <a:p>
            <a:r>
              <a:rPr lang="en-US" sz="2000" dirty="0"/>
              <a:t>2</a:t>
            </a:r>
          </a:p>
        </p:txBody>
      </p:sp>
      <p:sp>
        <p:nvSpPr>
          <p:cNvPr id="55" name="TextBox 54">
            <a:extLst>
              <a:ext uri="{FF2B5EF4-FFF2-40B4-BE49-F238E27FC236}">
                <a16:creationId xmlns:a16="http://schemas.microsoft.com/office/drawing/2014/main" id="{86B4A5E7-3F0A-4977-97B6-9280CE76E1EA}"/>
              </a:ext>
            </a:extLst>
          </p:cNvPr>
          <p:cNvSpPr txBox="1"/>
          <p:nvPr/>
        </p:nvSpPr>
        <p:spPr>
          <a:xfrm>
            <a:off x="5543838" y="3117531"/>
            <a:ext cx="331663" cy="400110"/>
          </a:xfrm>
          <a:prstGeom prst="rect">
            <a:avLst/>
          </a:prstGeom>
          <a:noFill/>
        </p:spPr>
        <p:txBody>
          <a:bodyPr wrap="square" rtlCol="0">
            <a:spAutoFit/>
          </a:bodyPr>
          <a:lstStyle/>
          <a:p>
            <a:r>
              <a:rPr lang="en-US" sz="2000" dirty="0"/>
              <a:t>4</a:t>
            </a:r>
          </a:p>
        </p:txBody>
      </p:sp>
      <p:sp>
        <p:nvSpPr>
          <p:cNvPr id="56" name="TextBox 55">
            <a:extLst>
              <a:ext uri="{FF2B5EF4-FFF2-40B4-BE49-F238E27FC236}">
                <a16:creationId xmlns:a16="http://schemas.microsoft.com/office/drawing/2014/main" id="{E3AAAE60-1B3E-4B2E-AE0D-D4A30F156F9A}"/>
              </a:ext>
            </a:extLst>
          </p:cNvPr>
          <p:cNvSpPr txBox="1"/>
          <p:nvPr/>
        </p:nvSpPr>
        <p:spPr>
          <a:xfrm>
            <a:off x="4713974" y="4394484"/>
            <a:ext cx="331663" cy="400110"/>
          </a:xfrm>
          <a:prstGeom prst="rect">
            <a:avLst/>
          </a:prstGeom>
          <a:noFill/>
        </p:spPr>
        <p:txBody>
          <a:bodyPr wrap="square" rtlCol="0">
            <a:spAutoFit/>
          </a:bodyPr>
          <a:lstStyle/>
          <a:p>
            <a:r>
              <a:rPr lang="en-US" sz="2000" dirty="0"/>
              <a:t>2</a:t>
            </a:r>
          </a:p>
        </p:txBody>
      </p:sp>
      <p:sp>
        <p:nvSpPr>
          <p:cNvPr id="57" name="TextBox 56">
            <a:extLst>
              <a:ext uri="{FF2B5EF4-FFF2-40B4-BE49-F238E27FC236}">
                <a16:creationId xmlns:a16="http://schemas.microsoft.com/office/drawing/2014/main" id="{E22A8282-DEE4-42F6-93ED-3EC36A13E279}"/>
              </a:ext>
            </a:extLst>
          </p:cNvPr>
          <p:cNvSpPr txBox="1"/>
          <p:nvPr/>
        </p:nvSpPr>
        <p:spPr>
          <a:xfrm>
            <a:off x="5457922" y="4406056"/>
            <a:ext cx="331663" cy="400110"/>
          </a:xfrm>
          <a:prstGeom prst="rect">
            <a:avLst/>
          </a:prstGeom>
          <a:noFill/>
        </p:spPr>
        <p:txBody>
          <a:bodyPr wrap="square" rtlCol="0">
            <a:spAutoFit/>
          </a:bodyPr>
          <a:lstStyle/>
          <a:p>
            <a:r>
              <a:rPr lang="en-US" sz="2000" dirty="0"/>
              <a:t>3</a:t>
            </a:r>
          </a:p>
        </p:txBody>
      </p:sp>
      <p:sp>
        <p:nvSpPr>
          <p:cNvPr id="58" name="TextBox 57">
            <a:extLst>
              <a:ext uri="{FF2B5EF4-FFF2-40B4-BE49-F238E27FC236}">
                <a16:creationId xmlns:a16="http://schemas.microsoft.com/office/drawing/2014/main" id="{6FDCB513-05B9-4284-B3D9-9A78419B8BAA}"/>
              </a:ext>
            </a:extLst>
          </p:cNvPr>
          <p:cNvSpPr txBox="1"/>
          <p:nvPr/>
        </p:nvSpPr>
        <p:spPr>
          <a:xfrm>
            <a:off x="3549875" y="4022113"/>
            <a:ext cx="328956" cy="400110"/>
          </a:xfrm>
          <a:prstGeom prst="rect">
            <a:avLst/>
          </a:prstGeom>
          <a:noFill/>
        </p:spPr>
        <p:txBody>
          <a:bodyPr wrap="square" rtlCol="0">
            <a:spAutoFit/>
          </a:bodyPr>
          <a:lstStyle/>
          <a:p>
            <a:r>
              <a:rPr lang="en-US" sz="2000" dirty="0">
                <a:solidFill>
                  <a:srgbClr val="FF0000"/>
                </a:solidFill>
              </a:rPr>
              <a:t>0</a:t>
            </a:r>
          </a:p>
        </p:txBody>
      </p:sp>
      <p:sp>
        <p:nvSpPr>
          <p:cNvPr id="59" name="TextBox 58">
            <a:extLst>
              <a:ext uri="{FF2B5EF4-FFF2-40B4-BE49-F238E27FC236}">
                <a16:creationId xmlns:a16="http://schemas.microsoft.com/office/drawing/2014/main" id="{CA9748F4-EAB2-41AE-ACE6-3875DE17DD76}"/>
              </a:ext>
            </a:extLst>
          </p:cNvPr>
          <p:cNvSpPr txBox="1"/>
          <p:nvPr/>
        </p:nvSpPr>
        <p:spPr>
          <a:xfrm>
            <a:off x="2180697" y="4007808"/>
            <a:ext cx="328956" cy="400110"/>
          </a:xfrm>
          <a:prstGeom prst="rect">
            <a:avLst/>
          </a:prstGeom>
          <a:noFill/>
        </p:spPr>
        <p:txBody>
          <a:bodyPr wrap="square" rtlCol="0">
            <a:spAutoFit/>
          </a:bodyPr>
          <a:lstStyle/>
          <a:p>
            <a:r>
              <a:rPr lang="en-US" sz="2000" dirty="0">
                <a:solidFill>
                  <a:srgbClr val="FF0000"/>
                </a:solidFill>
              </a:rPr>
              <a:t>0</a:t>
            </a:r>
          </a:p>
        </p:txBody>
      </p:sp>
      <p:sp>
        <p:nvSpPr>
          <p:cNvPr id="60" name="TextBox 59">
            <a:extLst>
              <a:ext uri="{FF2B5EF4-FFF2-40B4-BE49-F238E27FC236}">
                <a16:creationId xmlns:a16="http://schemas.microsoft.com/office/drawing/2014/main" id="{E0F0F4A9-D19A-4771-89C9-93FB91ABEE76}"/>
              </a:ext>
            </a:extLst>
          </p:cNvPr>
          <p:cNvSpPr txBox="1"/>
          <p:nvPr/>
        </p:nvSpPr>
        <p:spPr>
          <a:xfrm>
            <a:off x="4562929" y="2753524"/>
            <a:ext cx="328956" cy="400110"/>
          </a:xfrm>
          <a:prstGeom prst="rect">
            <a:avLst/>
          </a:prstGeom>
          <a:noFill/>
        </p:spPr>
        <p:txBody>
          <a:bodyPr wrap="square" rtlCol="0">
            <a:spAutoFit/>
          </a:bodyPr>
          <a:lstStyle/>
          <a:p>
            <a:r>
              <a:rPr lang="en-US" sz="2000" dirty="0">
                <a:solidFill>
                  <a:srgbClr val="FF0000"/>
                </a:solidFill>
              </a:rPr>
              <a:t>2</a:t>
            </a:r>
          </a:p>
        </p:txBody>
      </p:sp>
      <p:sp>
        <p:nvSpPr>
          <p:cNvPr id="61" name="TextBox 60">
            <a:extLst>
              <a:ext uri="{FF2B5EF4-FFF2-40B4-BE49-F238E27FC236}">
                <a16:creationId xmlns:a16="http://schemas.microsoft.com/office/drawing/2014/main" id="{6A463FC8-BDBB-4F8F-92E8-B75DF9A3E613}"/>
              </a:ext>
            </a:extLst>
          </p:cNvPr>
          <p:cNvSpPr txBox="1"/>
          <p:nvPr/>
        </p:nvSpPr>
        <p:spPr>
          <a:xfrm>
            <a:off x="5616641" y="2724695"/>
            <a:ext cx="328956" cy="400110"/>
          </a:xfrm>
          <a:prstGeom prst="rect">
            <a:avLst/>
          </a:prstGeom>
          <a:noFill/>
        </p:spPr>
        <p:txBody>
          <a:bodyPr wrap="square" rtlCol="0">
            <a:spAutoFit/>
          </a:bodyPr>
          <a:lstStyle/>
          <a:p>
            <a:r>
              <a:rPr lang="en-US" sz="2000" dirty="0">
                <a:solidFill>
                  <a:srgbClr val="FF0000"/>
                </a:solidFill>
              </a:rPr>
              <a:t>0</a:t>
            </a:r>
          </a:p>
        </p:txBody>
      </p:sp>
      <p:sp>
        <p:nvSpPr>
          <p:cNvPr id="62" name="TextBox 61">
            <a:extLst>
              <a:ext uri="{FF2B5EF4-FFF2-40B4-BE49-F238E27FC236}">
                <a16:creationId xmlns:a16="http://schemas.microsoft.com/office/drawing/2014/main" id="{6DC68710-853B-4494-9A29-D7A2F2B28784}"/>
              </a:ext>
            </a:extLst>
          </p:cNvPr>
          <p:cNvSpPr txBox="1"/>
          <p:nvPr/>
        </p:nvSpPr>
        <p:spPr>
          <a:xfrm>
            <a:off x="4550851" y="3999213"/>
            <a:ext cx="328956" cy="400110"/>
          </a:xfrm>
          <a:prstGeom prst="rect">
            <a:avLst/>
          </a:prstGeom>
          <a:noFill/>
        </p:spPr>
        <p:txBody>
          <a:bodyPr wrap="square" rtlCol="0">
            <a:spAutoFit/>
          </a:bodyPr>
          <a:lstStyle/>
          <a:p>
            <a:r>
              <a:rPr lang="en-US" sz="2000" dirty="0">
                <a:solidFill>
                  <a:srgbClr val="FF0000"/>
                </a:solidFill>
              </a:rPr>
              <a:t>2</a:t>
            </a:r>
          </a:p>
        </p:txBody>
      </p:sp>
      <p:sp>
        <p:nvSpPr>
          <p:cNvPr id="63" name="TextBox 62">
            <a:extLst>
              <a:ext uri="{FF2B5EF4-FFF2-40B4-BE49-F238E27FC236}">
                <a16:creationId xmlns:a16="http://schemas.microsoft.com/office/drawing/2014/main" id="{8E84BFDF-5300-4D7D-B03E-4706517332CD}"/>
              </a:ext>
            </a:extLst>
          </p:cNvPr>
          <p:cNvSpPr txBox="1"/>
          <p:nvPr/>
        </p:nvSpPr>
        <p:spPr>
          <a:xfrm>
            <a:off x="5573339" y="3980224"/>
            <a:ext cx="328956" cy="400110"/>
          </a:xfrm>
          <a:prstGeom prst="rect">
            <a:avLst/>
          </a:prstGeom>
          <a:noFill/>
        </p:spPr>
        <p:txBody>
          <a:bodyPr wrap="square" rtlCol="0">
            <a:spAutoFit/>
          </a:bodyPr>
          <a:lstStyle/>
          <a:p>
            <a:r>
              <a:rPr lang="en-US" sz="2000" dirty="0">
                <a:solidFill>
                  <a:srgbClr val="FF0000"/>
                </a:solidFill>
              </a:rPr>
              <a:t>1</a:t>
            </a:r>
          </a:p>
        </p:txBody>
      </p:sp>
      <p:sp>
        <p:nvSpPr>
          <p:cNvPr id="64" name="TextBox 63">
            <a:extLst>
              <a:ext uri="{FF2B5EF4-FFF2-40B4-BE49-F238E27FC236}">
                <a16:creationId xmlns:a16="http://schemas.microsoft.com/office/drawing/2014/main" id="{85A88DF8-E16D-4DBC-AE09-5205149DDD7D}"/>
              </a:ext>
            </a:extLst>
          </p:cNvPr>
          <p:cNvSpPr txBox="1"/>
          <p:nvPr/>
        </p:nvSpPr>
        <p:spPr>
          <a:xfrm>
            <a:off x="4547143" y="5381420"/>
            <a:ext cx="328956" cy="400110"/>
          </a:xfrm>
          <a:prstGeom prst="rect">
            <a:avLst/>
          </a:prstGeom>
          <a:noFill/>
        </p:spPr>
        <p:txBody>
          <a:bodyPr wrap="square" rtlCol="0">
            <a:spAutoFit/>
          </a:bodyPr>
          <a:lstStyle/>
          <a:p>
            <a:r>
              <a:rPr lang="en-US" sz="2000" dirty="0">
                <a:solidFill>
                  <a:srgbClr val="FF0000"/>
                </a:solidFill>
              </a:rPr>
              <a:t>0</a:t>
            </a:r>
          </a:p>
        </p:txBody>
      </p:sp>
      <p:sp>
        <p:nvSpPr>
          <p:cNvPr id="65" name="TextBox 64">
            <a:extLst>
              <a:ext uri="{FF2B5EF4-FFF2-40B4-BE49-F238E27FC236}">
                <a16:creationId xmlns:a16="http://schemas.microsoft.com/office/drawing/2014/main" id="{EC38C234-E412-4D14-B646-D3F480D2BFC0}"/>
              </a:ext>
            </a:extLst>
          </p:cNvPr>
          <p:cNvSpPr txBox="1"/>
          <p:nvPr/>
        </p:nvSpPr>
        <p:spPr>
          <a:xfrm>
            <a:off x="5641750" y="5371256"/>
            <a:ext cx="328956" cy="400110"/>
          </a:xfrm>
          <a:prstGeom prst="rect">
            <a:avLst/>
          </a:prstGeom>
          <a:noFill/>
        </p:spPr>
        <p:txBody>
          <a:bodyPr wrap="square" rtlCol="0">
            <a:spAutoFit/>
          </a:bodyPr>
          <a:lstStyle/>
          <a:p>
            <a:r>
              <a:rPr lang="en-US" sz="2000" dirty="0">
                <a:solidFill>
                  <a:srgbClr val="FF0000"/>
                </a:solidFill>
              </a:rPr>
              <a:t>0</a:t>
            </a:r>
          </a:p>
        </p:txBody>
      </p:sp>
      <p:sp>
        <p:nvSpPr>
          <p:cNvPr id="66" name="TextBox 65">
            <a:extLst>
              <a:ext uri="{FF2B5EF4-FFF2-40B4-BE49-F238E27FC236}">
                <a16:creationId xmlns:a16="http://schemas.microsoft.com/office/drawing/2014/main" id="{2EC26CA2-BFEF-46AB-88BD-44602FEDA282}"/>
              </a:ext>
            </a:extLst>
          </p:cNvPr>
          <p:cNvSpPr txBox="1"/>
          <p:nvPr/>
        </p:nvSpPr>
        <p:spPr>
          <a:xfrm>
            <a:off x="6601482" y="3347379"/>
            <a:ext cx="288197" cy="400110"/>
          </a:xfrm>
          <a:prstGeom prst="rect">
            <a:avLst/>
          </a:prstGeom>
          <a:noFill/>
        </p:spPr>
        <p:txBody>
          <a:bodyPr wrap="square" rtlCol="0">
            <a:spAutoFit/>
          </a:bodyPr>
          <a:lstStyle/>
          <a:p>
            <a:r>
              <a:rPr lang="en-US" sz="2000" dirty="0">
                <a:solidFill>
                  <a:srgbClr val="FF0000"/>
                </a:solidFill>
              </a:rPr>
              <a:t>2</a:t>
            </a:r>
          </a:p>
        </p:txBody>
      </p:sp>
      <p:sp>
        <p:nvSpPr>
          <p:cNvPr id="67" name="TextBox 66">
            <a:extLst>
              <a:ext uri="{FF2B5EF4-FFF2-40B4-BE49-F238E27FC236}">
                <a16:creationId xmlns:a16="http://schemas.microsoft.com/office/drawing/2014/main" id="{ACF11831-EEA9-4A31-80D0-E9A7D5CA2CC8}"/>
              </a:ext>
            </a:extLst>
          </p:cNvPr>
          <p:cNvSpPr txBox="1"/>
          <p:nvPr/>
        </p:nvSpPr>
        <p:spPr>
          <a:xfrm>
            <a:off x="7649931" y="3327952"/>
            <a:ext cx="288197" cy="400110"/>
          </a:xfrm>
          <a:prstGeom prst="rect">
            <a:avLst/>
          </a:prstGeom>
          <a:noFill/>
        </p:spPr>
        <p:txBody>
          <a:bodyPr wrap="square" rtlCol="0">
            <a:spAutoFit/>
          </a:bodyPr>
          <a:lstStyle/>
          <a:p>
            <a:r>
              <a:rPr lang="en-US" sz="2000" dirty="0">
                <a:solidFill>
                  <a:srgbClr val="FF0000"/>
                </a:solidFill>
              </a:rPr>
              <a:t>2</a:t>
            </a:r>
          </a:p>
        </p:txBody>
      </p:sp>
      <p:sp>
        <p:nvSpPr>
          <p:cNvPr id="68" name="TextBox 67">
            <a:extLst>
              <a:ext uri="{FF2B5EF4-FFF2-40B4-BE49-F238E27FC236}">
                <a16:creationId xmlns:a16="http://schemas.microsoft.com/office/drawing/2014/main" id="{525DA07C-1407-4C19-936E-726B11CA04A6}"/>
              </a:ext>
            </a:extLst>
          </p:cNvPr>
          <p:cNvSpPr txBox="1"/>
          <p:nvPr/>
        </p:nvSpPr>
        <p:spPr>
          <a:xfrm>
            <a:off x="6588466" y="4871245"/>
            <a:ext cx="328956" cy="400110"/>
          </a:xfrm>
          <a:prstGeom prst="rect">
            <a:avLst/>
          </a:prstGeom>
          <a:noFill/>
        </p:spPr>
        <p:txBody>
          <a:bodyPr wrap="square" rtlCol="0">
            <a:spAutoFit/>
          </a:bodyPr>
          <a:lstStyle/>
          <a:p>
            <a:r>
              <a:rPr lang="en-US" sz="2000" dirty="0">
                <a:solidFill>
                  <a:srgbClr val="FF0000"/>
                </a:solidFill>
              </a:rPr>
              <a:t>0</a:t>
            </a:r>
          </a:p>
        </p:txBody>
      </p:sp>
      <p:sp>
        <p:nvSpPr>
          <p:cNvPr id="69" name="TextBox 68">
            <a:extLst>
              <a:ext uri="{FF2B5EF4-FFF2-40B4-BE49-F238E27FC236}">
                <a16:creationId xmlns:a16="http://schemas.microsoft.com/office/drawing/2014/main" id="{828BADDA-FAC1-4C8D-B605-50E445D0DFBB}"/>
              </a:ext>
            </a:extLst>
          </p:cNvPr>
          <p:cNvSpPr txBox="1"/>
          <p:nvPr/>
        </p:nvSpPr>
        <p:spPr>
          <a:xfrm>
            <a:off x="7661882" y="4832712"/>
            <a:ext cx="285759" cy="400110"/>
          </a:xfrm>
          <a:prstGeom prst="rect">
            <a:avLst/>
          </a:prstGeom>
          <a:noFill/>
        </p:spPr>
        <p:txBody>
          <a:bodyPr wrap="square" rtlCol="0">
            <a:spAutoFit/>
          </a:bodyPr>
          <a:lstStyle/>
          <a:p>
            <a:r>
              <a:rPr lang="en-US" sz="2000" dirty="0">
                <a:solidFill>
                  <a:srgbClr val="FF0000"/>
                </a:solidFill>
              </a:rPr>
              <a:t>0</a:t>
            </a:r>
          </a:p>
        </p:txBody>
      </p:sp>
      <p:sp>
        <p:nvSpPr>
          <p:cNvPr id="70" name="TextBox 69">
            <a:extLst>
              <a:ext uri="{FF2B5EF4-FFF2-40B4-BE49-F238E27FC236}">
                <a16:creationId xmlns:a16="http://schemas.microsoft.com/office/drawing/2014/main" id="{70E7ECAF-E062-4AC1-9234-095B3C353C71}"/>
              </a:ext>
            </a:extLst>
          </p:cNvPr>
          <p:cNvSpPr txBox="1"/>
          <p:nvPr/>
        </p:nvSpPr>
        <p:spPr>
          <a:xfrm>
            <a:off x="8558259" y="4047213"/>
            <a:ext cx="285759" cy="400110"/>
          </a:xfrm>
          <a:prstGeom prst="rect">
            <a:avLst/>
          </a:prstGeom>
          <a:noFill/>
        </p:spPr>
        <p:txBody>
          <a:bodyPr wrap="square" rtlCol="0">
            <a:spAutoFit/>
          </a:bodyPr>
          <a:lstStyle/>
          <a:p>
            <a:r>
              <a:rPr lang="en-US" sz="2000" dirty="0">
                <a:solidFill>
                  <a:srgbClr val="FF0000"/>
                </a:solidFill>
              </a:rPr>
              <a:t>0</a:t>
            </a:r>
          </a:p>
        </p:txBody>
      </p:sp>
      <p:sp>
        <p:nvSpPr>
          <p:cNvPr id="71" name="TextBox 70">
            <a:extLst>
              <a:ext uri="{FF2B5EF4-FFF2-40B4-BE49-F238E27FC236}">
                <a16:creationId xmlns:a16="http://schemas.microsoft.com/office/drawing/2014/main" id="{51FE454C-AE33-458D-94FB-24B2D568A190}"/>
              </a:ext>
            </a:extLst>
          </p:cNvPr>
          <p:cNvSpPr txBox="1"/>
          <p:nvPr/>
        </p:nvSpPr>
        <p:spPr>
          <a:xfrm>
            <a:off x="9923474" y="4010628"/>
            <a:ext cx="285759" cy="400110"/>
          </a:xfrm>
          <a:prstGeom prst="rect">
            <a:avLst/>
          </a:prstGeom>
          <a:noFill/>
        </p:spPr>
        <p:txBody>
          <a:bodyPr wrap="square" rtlCol="0">
            <a:spAutoFit/>
          </a:bodyPr>
          <a:lstStyle/>
          <a:p>
            <a:r>
              <a:rPr lang="en-US" sz="2000" dirty="0">
                <a:solidFill>
                  <a:srgbClr val="FF0000"/>
                </a:solidFill>
              </a:rPr>
              <a:t>0</a:t>
            </a:r>
          </a:p>
        </p:txBody>
      </p:sp>
      <p:sp>
        <p:nvSpPr>
          <p:cNvPr id="72" name="TextBox 71">
            <a:extLst>
              <a:ext uri="{FF2B5EF4-FFF2-40B4-BE49-F238E27FC236}">
                <a16:creationId xmlns:a16="http://schemas.microsoft.com/office/drawing/2014/main" id="{65647650-B3A5-43DB-8A6D-824D7F46BBBD}"/>
              </a:ext>
            </a:extLst>
          </p:cNvPr>
          <p:cNvSpPr txBox="1"/>
          <p:nvPr/>
        </p:nvSpPr>
        <p:spPr>
          <a:xfrm>
            <a:off x="3300244" y="1639096"/>
            <a:ext cx="1344277" cy="400110"/>
          </a:xfrm>
          <a:prstGeom prst="rect">
            <a:avLst/>
          </a:prstGeom>
          <a:noFill/>
        </p:spPr>
        <p:txBody>
          <a:bodyPr wrap="square" rtlCol="0">
            <a:spAutoFit/>
          </a:bodyPr>
          <a:lstStyle/>
          <a:p>
            <a:r>
              <a:rPr lang="en-US" sz="2000" dirty="0">
                <a:solidFill>
                  <a:srgbClr val="FF0000"/>
                </a:solidFill>
              </a:rPr>
              <a:t>FF&lt;=TF</a:t>
            </a:r>
          </a:p>
        </p:txBody>
      </p:sp>
      <p:sp>
        <p:nvSpPr>
          <p:cNvPr id="3" name="Title 1">
            <a:extLst>
              <a:ext uri="{FF2B5EF4-FFF2-40B4-BE49-F238E27FC236}">
                <a16:creationId xmlns:a16="http://schemas.microsoft.com/office/drawing/2014/main" id="{D7E44A94-D79F-4230-5114-090C1C917C34}"/>
              </a:ext>
            </a:extLst>
          </p:cNvPr>
          <p:cNvSpPr txBox="1">
            <a:spLocks/>
          </p:cNvSpPr>
          <p:nvPr/>
        </p:nvSpPr>
        <p:spPr>
          <a:xfrm>
            <a:off x="1301087" y="265632"/>
            <a:ext cx="9880979" cy="939925"/>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4267" b="1" dirty="0">
                <a:solidFill>
                  <a:srgbClr val="001F42"/>
                </a:solidFill>
              </a:rPr>
              <a:t>Practice: Construct the AON Network</a:t>
            </a:r>
          </a:p>
        </p:txBody>
      </p:sp>
    </p:spTree>
    <p:extLst>
      <p:ext uri="{BB962C8B-B14F-4D97-AF65-F5344CB8AC3E}">
        <p14:creationId xmlns:p14="http://schemas.microsoft.com/office/powerpoint/2010/main" val="4091714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53"/>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52"/>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51"/>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49"/>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50"/>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48"/>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55"/>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47"/>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grpId="0" nodeType="clickEffect">
                                  <p:stCondLst>
                                    <p:cond delay="0"/>
                                  </p:stCondLst>
                                  <p:childTnLst>
                                    <p:set>
                                      <p:cBhvr>
                                        <p:cTn id="104" dur="1" fill="hold">
                                          <p:stCondLst>
                                            <p:cond delay="0"/>
                                          </p:stCondLst>
                                        </p:cTn>
                                        <p:tgtEl>
                                          <p:spTgt spid="57"/>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54"/>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56"/>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grpId="0" nodeType="clickEffect">
                                  <p:stCondLst>
                                    <p:cond delay="0"/>
                                  </p:stCondLst>
                                  <p:childTnLst>
                                    <p:set>
                                      <p:cBhvr>
                                        <p:cTn id="116" dur="1" fill="hold">
                                          <p:stCondLst>
                                            <p:cond delay="0"/>
                                          </p:stCondLst>
                                        </p:cTn>
                                        <p:tgtEl>
                                          <p:spTgt spid="46"/>
                                        </p:tgtEl>
                                        <p:attrNameLst>
                                          <p:attrName>style.visibility</p:attrName>
                                        </p:attrNameLst>
                                      </p:cBhvr>
                                      <p:to>
                                        <p:strVal val="visible"/>
                                      </p:to>
                                    </p:set>
                                  </p:childTnLst>
                                </p:cTn>
                              </p:par>
                            </p:childTnLst>
                          </p:cTn>
                        </p:par>
                      </p:childTnLst>
                    </p:cTn>
                  </p:par>
                  <p:par>
                    <p:cTn id="117" fill="hold">
                      <p:stCondLst>
                        <p:cond delay="indefinite"/>
                      </p:stCondLst>
                      <p:childTnLst>
                        <p:par>
                          <p:cTn id="118" fill="hold">
                            <p:stCondLst>
                              <p:cond delay="0"/>
                            </p:stCondLst>
                            <p:childTnLst>
                              <p:par>
                                <p:cTn id="119" presetID="1" presetClass="entr" presetSubtype="0" fill="hold" grpId="0" nodeType="clickEffect">
                                  <p:stCondLst>
                                    <p:cond delay="0"/>
                                  </p:stCondLst>
                                  <p:childTnLst>
                                    <p:set>
                                      <p:cBhvr>
                                        <p:cTn id="120" dur="1" fill="hold">
                                          <p:stCondLst>
                                            <p:cond delay="0"/>
                                          </p:stCondLst>
                                        </p:cTn>
                                        <p:tgtEl>
                                          <p:spTgt spid="32"/>
                                        </p:tgtEl>
                                        <p:attrNameLst>
                                          <p:attrName>style.visibility</p:attrName>
                                        </p:attrNameLst>
                                      </p:cBhvr>
                                      <p:to>
                                        <p:strVal val="visible"/>
                                      </p:to>
                                    </p:set>
                                  </p:childTnLst>
                                </p:cTn>
                              </p:par>
                            </p:childTnLst>
                          </p:cTn>
                        </p:par>
                      </p:childTnLst>
                    </p:cTn>
                  </p:par>
                  <p:par>
                    <p:cTn id="121" fill="hold">
                      <p:stCondLst>
                        <p:cond delay="indefinite"/>
                      </p:stCondLst>
                      <p:childTnLst>
                        <p:par>
                          <p:cTn id="122" fill="hold">
                            <p:stCondLst>
                              <p:cond delay="0"/>
                            </p:stCondLst>
                            <p:childTnLst>
                              <p:par>
                                <p:cTn id="123" presetID="1" presetClass="entr" presetSubtype="0" fill="hold" grpId="0" nodeType="clickEffect">
                                  <p:stCondLst>
                                    <p:cond delay="0"/>
                                  </p:stCondLst>
                                  <p:childTnLst>
                                    <p:set>
                                      <p:cBhvr>
                                        <p:cTn id="124" dur="1" fill="hold">
                                          <p:stCondLst>
                                            <p:cond delay="0"/>
                                          </p:stCondLst>
                                        </p:cTn>
                                        <p:tgtEl>
                                          <p:spTgt spid="33"/>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28"/>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presetID="1" presetClass="entr" presetSubtype="0" fill="hold" grpId="0" nodeType="clickEffect">
                                  <p:stCondLst>
                                    <p:cond delay="0"/>
                                  </p:stCondLst>
                                  <p:childTnLst>
                                    <p:set>
                                      <p:cBhvr>
                                        <p:cTn id="132" dur="1" fill="hold">
                                          <p:stCondLst>
                                            <p:cond delay="0"/>
                                          </p:stCondLst>
                                        </p:cTn>
                                        <p:tgtEl>
                                          <p:spTgt spid="59"/>
                                        </p:tgtEl>
                                        <p:attrNameLst>
                                          <p:attrName>style.visibility</p:attrName>
                                        </p:attrNameLst>
                                      </p:cBhvr>
                                      <p:to>
                                        <p:strVal val="visible"/>
                                      </p:to>
                                    </p:set>
                                  </p:childTnLst>
                                </p:cTn>
                              </p:par>
                            </p:childTnLst>
                          </p:cTn>
                        </p:par>
                      </p:childTnLst>
                    </p:cTn>
                  </p:par>
                  <p:par>
                    <p:cTn id="133" fill="hold">
                      <p:stCondLst>
                        <p:cond delay="indefinite"/>
                      </p:stCondLst>
                      <p:childTnLst>
                        <p:par>
                          <p:cTn id="134" fill="hold">
                            <p:stCondLst>
                              <p:cond delay="0"/>
                            </p:stCondLst>
                            <p:childTnLst>
                              <p:par>
                                <p:cTn id="135" presetID="1" presetClass="entr" presetSubtype="0" fill="hold" grpId="0" nodeType="clickEffect">
                                  <p:stCondLst>
                                    <p:cond delay="0"/>
                                  </p:stCondLst>
                                  <p:childTnLst>
                                    <p:set>
                                      <p:cBhvr>
                                        <p:cTn id="136" dur="1" fill="hold">
                                          <p:stCondLst>
                                            <p:cond delay="0"/>
                                          </p:stCondLst>
                                        </p:cTn>
                                        <p:tgtEl>
                                          <p:spTgt spid="60"/>
                                        </p:tgtEl>
                                        <p:attrNameLst>
                                          <p:attrName>style.visibility</p:attrName>
                                        </p:attrNameLst>
                                      </p:cBhvr>
                                      <p:to>
                                        <p:strVal val="visible"/>
                                      </p:to>
                                    </p:set>
                                  </p:childTnLst>
                                </p:cTn>
                              </p:par>
                            </p:childTnLst>
                          </p:cTn>
                        </p:par>
                      </p:childTnLst>
                    </p:cTn>
                  </p:par>
                  <p:par>
                    <p:cTn id="137" fill="hold">
                      <p:stCondLst>
                        <p:cond delay="indefinite"/>
                      </p:stCondLst>
                      <p:childTnLst>
                        <p:par>
                          <p:cTn id="138" fill="hold">
                            <p:stCondLst>
                              <p:cond delay="0"/>
                            </p:stCondLst>
                            <p:childTnLst>
                              <p:par>
                                <p:cTn id="139" presetID="1" presetClass="entr" presetSubtype="0" fill="hold" grpId="0" nodeType="clickEffect">
                                  <p:stCondLst>
                                    <p:cond delay="0"/>
                                  </p:stCondLst>
                                  <p:childTnLst>
                                    <p:set>
                                      <p:cBhvr>
                                        <p:cTn id="140" dur="1" fill="hold">
                                          <p:stCondLst>
                                            <p:cond delay="0"/>
                                          </p:stCondLst>
                                        </p:cTn>
                                        <p:tgtEl>
                                          <p:spTgt spid="62"/>
                                        </p:tgtEl>
                                        <p:attrNameLst>
                                          <p:attrName>style.visibility</p:attrName>
                                        </p:attrNameLst>
                                      </p:cBhvr>
                                      <p:to>
                                        <p:strVal val="visible"/>
                                      </p:to>
                                    </p:set>
                                  </p:childTnLst>
                                </p:cTn>
                              </p:par>
                            </p:childTnLst>
                          </p:cTn>
                        </p:par>
                      </p:childTnLst>
                    </p:cTn>
                  </p:par>
                  <p:par>
                    <p:cTn id="141" fill="hold">
                      <p:stCondLst>
                        <p:cond delay="indefinite"/>
                      </p:stCondLst>
                      <p:childTnLst>
                        <p:par>
                          <p:cTn id="142" fill="hold">
                            <p:stCondLst>
                              <p:cond delay="0"/>
                            </p:stCondLst>
                            <p:childTnLst>
                              <p:par>
                                <p:cTn id="143" presetID="1" presetClass="entr" presetSubtype="0" fill="hold" grpId="0" nodeType="clickEffect">
                                  <p:stCondLst>
                                    <p:cond delay="0"/>
                                  </p:stCondLst>
                                  <p:childTnLst>
                                    <p:set>
                                      <p:cBhvr>
                                        <p:cTn id="144" dur="1" fill="hold">
                                          <p:stCondLst>
                                            <p:cond delay="0"/>
                                          </p:stCondLst>
                                        </p:cTn>
                                        <p:tgtEl>
                                          <p:spTgt spid="64"/>
                                        </p:tgtEl>
                                        <p:attrNameLst>
                                          <p:attrName>style.visibility</p:attrName>
                                        </p:attrNameLst>
                                      </p:cBhvr>
                                      <p:to>
                                        <p:strVal val="visible"/>
                                      </p:to>
                                    </p:set>
                                  </p:childTnLst>
                                </p:cTn>
                              </p:par>
                            </p:childTnLst>
                          </p:cTn>
                        </p:par>
                      </p:childTnLst>
                    </p:cTn>
                  </p:par>
                  <p:par>
                    <p:cTn id="145" fill="hold">
                      <p:stCondLst>
                        <p:cond delay="indefinite"/>
                      </p:stCondLst>
                      <p:childTnLst>
                        <p:par>
                          <p:cTn id="146" fill="hold">
                            <p:stCondLst>
                              <p:cond delay="0"/>
                            </p:stCondLst>
                            <p:childTnLst>
                              <p:par>
                                <p:cTn id="147" presetID="1" presetClass="entr" presetSubtype="0" fill="hold" grpId="0" nodeType="clickEffect">
                                  <p:stCondLst>
                                    <p:cond delay="0"/>
                                  </p:stCondLst>
                                  <p:childTnLst>
                                    <p:set>
                                      <p:cBhvr>
                                        <p:cTn id="148" dur="1" fill="hold">
                                          <p:stCondLst>
                                            <p:cond delay="0"/>
                                          </p:stCondLst>
                                        </p:cTn>
                                        <p:tgtEl>
                                          <p:spTgt spid="66"/>
                                        </p:tgtEl>
                                        <p:attrNameLst>
                                          <p:attrName>style.visibility</p:attrName>
                                        </p:attrNameLst>
                                      </p:cBhvr>
                                      <p:to>
                                        <p:strVal val="visible"/>
                                      </p:to>
                                    </p:set>
                                  </p:childTnLst>
                                </p:cTn>
                              </p:par>
                            </p:childTnLst>
                          </p:cTn>
                        </p:par>
                      </p:childTnLst>
                    </p:cTn>
                  </p:par>
                  <p:par>
                    <p:cTn id="149" fill="hold">
                      <p:stCondLst>
                        <p:cond delay="indefinite"/>
                      </p:stCondLst>
                      <p:childTnLst>
                        <p:par>
                          <p:cTn id="150" fill="hold">
                            <p:stCondLst>
                              <p:cond delay="0"/>
                            </p:stCondLst>
                            <p:childTnLst>
                              <p:par>
                                <p:cTn id="151" presetID="1" presetClass="entr" presetSubtype="0" fill="hold" grpId="0" nodeType="clickEffect">
                                  <p:stCondLst>
                                    <p:cond delay="0"/>
                                  </p:stCondLst>
                                  <p:childTnLst>
                                    <p:set>
                                      <p:cBhvr>
                                        <p:cTn id="152" dur="1" fill="hold">
                                          <p:stCondLst>
                                            <p:cond delay="0"/>
                                          </p:stCondLst>
                                        </p:cTn>
                                        <p:tgtEl>
                                          <p:spTgt spid="68"/>
                                        </p:tgtEl>
                                        <p:attrNameLst>
                                          <p:attrName>style.visibility</p:attrName>
                                        </p:attrNameLst>
                                      </p:cBhvr>
                                      <p:to>
                                        <p:strVal val="visible"/>
                                      </p:to>
                                    </p:set>
                                  </p:childTnLst>
                                </p:cTn>
                              </p:par>
                            </p:childTnLst>
                          </p:cTn>
                        </p:par>
                      </p:childTnLst>
                    </p:cTn>
                  </p:par>
                  <p:par>
                    <p:cTn id="153" fill="hold">
                      <p:stCondLst>
                        <p:cond delay="indefinite"/>
                      </p:stCondLst>
                      <p:childTnLst>
                        <p:par>
                          <p:cTn id="154" fill="hold">
                            <p:stCondLst>
                              <p:cond delay="0"/>
                            </p:stCondLst>
                            <p:childTnLst>
                              <p:par>
                                <p:cTn id="155" presetID="1" presetClass="entr" presetSubtype="0" fill="hold" grpId="0" nodeType="clickEffect">
                                  <p:stCondLst>
                                    <p:cond delay="0"/>
                                  </p:stCondLst>
                                  <p:childTnLst>
                                    <p:set>
                                      <p:cBhvr>
                                        <p:cTn id="156" dur="1" fill="hold">
                                          <p:stCondLst>
                                            <p:cond delay="0"/>
                                          </p:stCondLst>
                                        </p:cTn>
                                        <p:tgtEl>
                                          <p:spTgt spid="70"/>
                                        </p:tgtEl>
                                        <p:attrNameLst>
                                          <p:attrName>style.visibility</p:attrName>
                                        </p:attrNameLst>
                                      </p:cBhvr>
                                      <p:to>
                                        <p:strVal val="visible"/>
                                      </p:to>
                                    </p:set>
                                  </p:childTnLst>
                                </p:cTn>
                              </p:par>
                            </p:childTnLst>
                          </p:cTn>
                        </p:par>
                      </p:childTnLst>
                    </p:cTn>
                  </p:par>
                  <p:par>
                    <p:cTn id="157" fill="hold">
                      <p:stCondLst>
                        <p:cond delay="indefinite"/>
                      </p:stCondLst>
                      <p:childTnLst>
                        <p:par>
                          <p:cTn id="158" fill="hold">
                            <p:stCondLst>
                              <p:cond delay="0"/>
                            </p:stCondLst>
                            <p:childTnLst>
                              <p:par>
                                <p:cTn id="159" presetID="1" presetClass="entr" presetSubtype="0" fill="hold" grpId="0" nodeType="clickEffect">
                                  <p:stCondLst>
                                    <p:cond delay="0"/>
                                  </p:stCondLst>
                                  <p:childTnLst>
                                    <p:set>
                                      <p:cBhvr>
                                        <p:cTn id="160" dur="1" fill="hold">
                                          <p:stCondLst>
                                            <p:cond delay="0"/>
                                          </p:stCondLst>
                                        </p:cTn>
                                        <p:tgtEl>
                                          <p:spTgt spid="29"/>
                                        </p:tgtEl>
                                        <p:attrNameLst>
                                          <p:attrName>style.visibility</p:attrName>
                                        </p:attrNameLst>
                                      </p:cBhvr>
                                      <p:to>
                                        <p:strVal val="visible"/>
                                      </p:to>
                                    </p:set>
                                  </p:childTnLst>
                                </p:cTn>
                              </p:par>
                            </p:childTnLst>
                          </p:cTn>
                        </p:par>
                      </p:childTnLst>
                    </p:cTn>
                  </p:par>
                  <p:par>
                    <p:cTn id="161" fill="hold">
                      <p:stCondLst>
                        <p:cond delay="indefinite"/>
                      </p:stCondLst>
                      <p:childTnLst>
                        <p:par>
                          <p:cTn id="162" fill="hold">
                            <p:stCondLst>
                              <p:cond delay="0"/>
                            </p:stCondLst>
                            <p:childTnLst>
                              <p:par>
                                <p:cTn id="163" presetID="1" presetClass="entr" presetSubtype="0" fill="hold" grpId="0" nodeType="clickEffect">
                                  <p:stCondLst>
                                    <p:cond delay="0"/>
                                  </p:stCondLst>
                                  <p:childTnLst>
                                    <p:set>
                                      <p:cBhvr>
                                        <p:cTn id="164" dur="1" fill="hold">
                                          <p:stCondLst>
                                            <p:cond delay="0"/>
                                          </p:stCondLst>
                                        </p:cTn>
                                        <p:tgtEl>
                                          <p:spTgt spid="72"/>
                                        </p:tgtEl>
                                        <p:attrNameLst>
                                          <p:attrName>style.visibility</p:attrName>
                                        </p:attrNameLst>
                                      </p:cBhvr>
                                      <p:to>
                                        <p:strVal val="visible"/>
                                      </p:to>
                                    </p:set>
                                  </p:childTnLst>
                                </p:cTn>
                              </p:par>
                            </p:childTnLst>
                          </p:cTn>
                        </p:par>
                      </p:childTnLst>
                    </p:cTn>
                  </p:par>
                  <p:par>
                    <p:cTn id="165" fill="hold">
                      <p:stCondLst>
                        <p:cond delay="indefinite"/>
                      </p:stCondLst>
                      <p:childTnLst>
                        <p:par>
                          <p:cTn id="166" fill="hold">
                            <p:stCondLst>
                              <p:cond delay="0"/>
                            </p:stCondLst>
                            <p:childTnLst>
                              <p:par>
                                <p:cTn id="167" presetID="1" presetClass="entr" presetSubtype="0" fill="hold" grpId="0" nodeType="clickEffect">
                                  <p:stCondLst>
                                    <p:cond delay="0"/>
                                  </p:stCondLst>
                                  <p:childTnLst>
                                    <p:set>
                                      <p:cBhvr>
                                        <p:cTn id="168" dur="1" fill="hold">
                                          <p:stCondLst>
                                            <p:cond delay="0"/>
                                          </p:stCondLst>
                                        </p:cTn>
                                        <p:tgtEl>
                                          <p:spTgt spid="58"/>
                                        </p:tgtEl>
                                        <p:attrNameLst>
                                          <p:attrName>style.visibility</p:attrName>
                                        </p:attrNameLst>
                                      </p:cBhvr>
                                      <p:to>
                                        <p:strVal val="visible"/>
                                      </p:to>
                                    </p:set>
                                  </p:childTnLst>
                                </p:cTn>
                              </p:par>
                            </p:childTnLst>
                          </p:cTn>
                        </p:par>
                      </p:childTnLst>
                    </p:cTn>
                  </p:par>
                  <p:par>
                    <p:cTn id="169" fill="hold">
                      <p:stCondLst>
                        <p:cond delay="indefinite"/>
                      </p:stCondLst>
                      <p:childTnLst>
                        <p:par>
                          <p:cTn id="170" fill="hold">
                            <p:stCondLst>
                              <p:cond delay="0"/>
                            </p:stCondLst>
                            <p:childTnLst>
                              <p:par>
                                <p:cTn id="171" presetID="1" presetClass="entr" presetSubtype="0" fill="hold" grpId="0" nodeType="clickEffect">
                                  <p:stCondLst>
                                    <p:cond delay="0"/>
                                  </p:stCondLst>
                                  <p:childTnLst>
                                    <p:set>
                                      <p:cBhvr>
                                        <p:cTn id="172" dur="1" fill="hold">
                                          <p:stCondLst>
                                            <p:cond delay="0"/>
                                          </p:stCondLst>
                                        </p:cTn>
                                        <p:tgtEl>
                                          <p:spTgt spid="65"/>
                                        </p:tgtEl>
                                        <p:attrNameLst>
                                          <p:attrName>style.visibility</p:attrName>
                                        </p:attrNameLst>
                                      </p:cBhvr>
                                      <p:to>
                                        <p:strVal val="visible"/>
                                      </p:to>
                                    </p:set>
                                  </p:childTnLst>
                                </p:cTn>
                              </p:par>
                            </p:childTnLst>
                          </p:cTn>
                        </p:par>
                      </p:childTnLst>
                    </p:cTn>
                  </p:par>
                  <p:par>
                    <p:cTn id="173" fill="hold">
                      <p:stCondLst>
                        <p:cond delay="indefinite"/>
                      </p:stCondLst>
                      <p:childTnLst>
                        <p:par>
                          <p:cTn id="174" fill="hold">
                            <p:stCondLst>
                              <p:cond delay="0"/>
                            </p:stCondLst>
                            <p:childTnLst>
                              <p:par>
                                <p:cTn id="175" presetID="1" presetClass="entr" presetSubtype="0" fill="hold" grpId="0" nodeType="clickEffect">
                                  <p:stCondLst>
                                    <p:cond delay="0"/>
                                  </p:stCondLst>
                                  <p:childTnLst>
                                    <p:set>
                                      <p:cBhvr>
                                        <p:cTn id="176" dur="1" fill="hold">
                                          <p:stCondLst>
                                            <p:cond delay="0"/>
                                          </p:stCondLst>
                                        </p:cTn>
                                        <p:tgtEl>
                                          <p:spTgt spid="69"/>
                                        </p:tgtEl>
                                        <p:attrNameLst>
                                          <p:attrName>style.visibility</p:attrName>
                                        </p:attrNameLst>
                                      </p:cBhvr>
                                      <p:to>
                                        <p:strVal val="visible"/>
                                      </p:to>
                                    </p:set>
                                  </p:childTnLst>
                                </p:cTn>
                              </p:par>
                            </p:childTnLst>
                          </p:cTn>
                        </p:par>
                      </p:childTnLst>
                    </p:cTn>
                  </p:par>
                  <p:par>
                    <p:cTn id="177" fill="hold">
                      <p:stCondLst>
                        <p:cond delay="indefinite"/>
                      </p:stCondLst>
                      <p:childTnLst>
                        <p:par>
                          <p:cTn id="178" fill="hold">
                            <p:stCondLst>
                              <p:cond delay="0"/>
                            </p:stCondLst>
                            <p:childTnLst>
                              <p:par>
                                <p:cTn id="179" presetID="1" presetClass="entr" presetSubtype="0" fill="hold" grpId="0" nodeType="clickEffect">
                                  <p:stCondLst>
                                    <p:cond delay="0"/>
                                  </p:stCondLst>
                                  <p:childTnLst>
                                    <p:set>
                                      <p:cBhvr>
                                        <p:cTn id="180" dur="1" fill="hold">
                                          <p:stCondLst>
                                            <p:cond delay="0"/>
                                          </p:stCondLst>
                                        </p:cTn>
                                        <p:tgtEl>
                                          <p:spTgt spid="71"/>
                                        </p:tgtEl>
                                        <p:attrNameLst>
                                          <p:attrName>style.visibility</p:attrName>
                                        </p:attrNameLst>
                                      </p:cBhvr>
                                      <p:to>
                                        <p:strVal val="visible"/>
                                      </p:to>
                                    </p:set>
                                  </p:childTnLst>
                                </p:cTn>
                              </p:par>
                            </p:childTnLst>
                          </p:cTn>
                        </p:par>
                      </p:childTnLst>
                    </p:cTn>
                  </p:par>
                  <p:par>
                    <p:cTn id="181" fill="hold">
                      <p:stCondLst>
                        <p:cond delay="indefinite"/>
                      </p:stCondLst>
                      <p:childTnLst>
                        <p:par>
                          <p:cTn id="182" fill="hold">
                            <p:stCondLst>
                              <p:cond delay="0"/>
                            </p:stCondLst>
                            <p:childTnLst>
                              <p:par>
                                <p:cTn id="183" presetID="1" presetClass="entr" presetSubtype="0" fill="hold" grpId="0" nodeType="clickEffect">
                                  <p:stCondLst>
                                    <p:cond delay="0"/>
                                  </p:stCondLst>
                                  <p:childTnLst>
                                    <p:set>
                                      <p:cBhvr>
                                        <p:cTn id="184" dur="1" fill="hold">
                                          <p:stCondLst>
                                            <p:cond delay="0"/>
                                          </p:stCondLst>
                                        </p:cTn>
                                        <p:tgtEl>
                                          <p:spTgt spid="61"/>
                                        </p:tgtEl>
                                        <p:attrNameLst>
                                          <p:attrName>style.visibility</p:attrName>
                                        </p:attrNameLst>
                                      </p:cBhvr>
                                      <p:to>
                                        <p:strVal val="visible"/>
                                      </p:to>
                                    </p:set>
                                  </p:childTnLst>
                                </p:cTn>
                              </p:par>
                            </p:childTnLst>
                          </p:cTn>
                        </p:par>
                      </p:childTnLst>
                    </p:cTn>
                  </p:par>
                  <p:par>
                    <p:cTn id="185" fill="hold">
                      <p:stCondLst>
                        <p:cond delay="indefinite"/>
                      </p:stCondLst>
                      <p:childTnLst>
                        <p:par>
                          <p:cTn id="186" fill="hold">
                            <p:stCondLst>
                              <p:cond delay="0"/>
                            </p:stCondLst>
                            <p:childTnLst>
                              <p:par>
                                <p:cTn id="187" presetID="1" presetClass="entr" presetSubtype="0" fill="hold" grpId="0" nodeType="clickEffect">
                                  <p:stCondLst>
                                    <p:cond delay="0"/>
                                  </p:stCondLst>
                                  <p:childTnLst>
                                    <p:set>
                                      <p:cBhvr>
                                        <p:cTn id="188" dur="1" fill="hold">
                                          <p:stCondLst>
                                            <p:cond delay="0"/>
                                          </p:stCondLst>
                                        </p:cTn>
                                        <p:tgtEl>
                                          <p:spTgt spid="63"/>
                                        </p:tgtEl>
                                        <p:attrNameLst>
                                          <p:attrName>style.visibility</p:attrName>
                                        </p:attrNameLst>
                                      </p:cBhvr>
                                      <p:to>
                                        <p:strVal val="visible"/>
                                      </p:to>
                                    </p:set>
                                  </p:childTnLst>
                                </p:cTn>
                              </p:par>
                            </p:childTnLst>
                          </p:cTn>
                        </p:par>
                      </p:childTnLst>
                    </p:cTn>
                  </p:par>
                  <p:par>
                    <p:cTn id="189" fill="hold">
                      <p:stCondLst>
                        <p:cond delay="indefinite"/>
                      </p:stCondLst>
                      <p:childTnLst>
                        <p:par>
                          <p:cTn id="190" fill="hold">
                            <p:stCondLst>
                              <p:cond delay="0"/>
                            </p:stCondLst>
                            <p:childTnLst>
                              <p:par>
                                <p:cTn id="191" presetID="1" presetClass="entr" presetSubtype="0" fill="hold" grpId="0" nodeType="clickEffect">
                                  <p:stCondLst>
                                    <p:cond delay="0"/>
                                  </p:stCondLst>
                                  <p:childTnLst>
                                    <p:set>
                                      <p:cBhvr>
                                        <p:cTn id="192"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p:bldP spid="25" grpId="0"/>
      <p:bldP spid="26" grpId="0"/>
      <p:bldP spid="27" grpId="0"/>
      <p:bldP spid="28" grpId="0"/>
      <p:bldP spid="29" grpId="0"/>
      <p:bldP spid="30" grpId="0"/>
      <p:bldP spid="31" grpId="0"/>
      <p:bldP spid="32" grpId="0"/>
      <p:bldP spid="33" grpId="0"/>
      <p:bldP spid="34" grpId="0"/>
      <p:bldP spid="35" grpId="0"/>
      <p:bldP spid="36" grpId="0"/>
      <p:bldP spid="37" grpId="0"/>
      <p:bldP spid="38" grpId="0"/>
      <p:bldP spid="39" grpId="0"/>
      <p:bldP spid="40" grpId="0"/>
      <p:bldP spid="41" grpId="0"/>
      <p:bldP spid="42" grpId="0"/>
      <p:bldP spid="43" grpId="0"/>
      <p:bldP spid="44" grpId="0"/>
      <p:bldP spid="45" grpId="0"/>
      <p:bldP spid="46" grpId="0"/>
      <p:bldP spid="47" grpId="0"/>
      <p:bldP spid="48" grpId="0"/>
      <p:bldP spid="49" grpId="0"/>
      <p:bldP spid="50" grpId="0"/>
      <p:bldP spid="51" grpId="0"/>
      <p:bldP spid="52" grpId="0"/>
      <p:bldP spid="53" grpId="0"/>
      <p:bldP spid="54" grpId="0"/>
      <p:bldP spid="55" grpId="0"/>
      <p:bldP spid="56" grpId="0"/>
      <p:bldP spid="57" grpId="0"/>
      <p:bldP spid="58" grpId="0"/>
      <p:bldP spid="59" grpId="0"/>
      <p:bldP spid="60" grpId="0"/>
      <p:bldP spid="61" grpId="0"/>
      <p:bldP spid="62" grpId="0"/>
      <p:bldP spid="63" grpId="0"/>
      <p:bldP spid="64" grpId="0"/>
      <p:bldP spid="65" grpId="0"/>
      <p:bldP spid="66" grpId="0"/>
      <p:bldP spid="67" grpId="0"/>
      <p:bldP spid="68" grpId="0"/>
      <p:bldP spid="69" grpId="0"/>
      <p:bldP spid="70" grpId="0"/>
      <p:bldP spid="71" grpId="0"/>
      <p:bldP spid="7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4F262-41BD-483D-9AC9-EE786C37A012}"/>
              </a:ext>
            </a:extLst>
          </p:cNvPr>
          <p:cNvSpPr>
            <a:spLocks noGrp="1"/>
          </p:cNvSpPr>
          <p:nvPr>
            <p:ph type="title"/>
          </p:nvPr>
        </p:nvSpPr>
        <p:spPr/>
        <p:txBody>
          <a:bodyPr/>
          <a:lstStyle/>
          <a:p>
            <a:r>
              <a:rPr lang="en-US" dirty="0"/>
              <a:t>Critical Path</a:t>
            </a:r>
          </a:p>
        </p:txBody>
      </p:sp>
      <p:sp>
        <p:nvSpPr>
          <p:cNvPr id="3" name="Text Placeholder 2">
            <a:extLst>
              <a:ext uri="{FF2B5EF4-FFF2-40B4-BE49-F238E27FC236}">
                <a16:creationId xmlns:a16="http://schemas.microsoft.com/office/drawing/2014/main" id="{24670135-872F-4EED-A8F6-20EB5764D5E6}"/>
              </a:ext>
            </a:extLst>
          </p:cNvPr>
          <p:cNvSpPr>
            <a:spLocks noGrp="1"/>
          </p:cNvSpPr>
          <p:nvPr>
            <p:ph type="body" idx="1"/>
          </p:nvPr>
        </p:nvSpPr>
        <p:spPr/>
        <p:txBody>
          <a:bodyPr/>
          <a:lstStyle/>
          <a:p>
            <a:pPr marL="135461" indent="0">
              <a:buNone/>
            </a:pPr>
            <a:r>
              <a:rPr lang="en-US" sz="2400" b="1" dirty="0"/>
              <a:t>Definitions</a:t>
            </a:r>
          </a:p>
          <a:p>
            <a:r>
              <a:rPr lang="en-US" sz="2133" dirty="0"/>
              <a:t>A critical path is the sequence of critical activities that forms a continuous path between the start of a project and its completion. A delay in any activity on the critical path will delay the completion of the project.</a:t>
            </a:r>
          </a:p>
          <a:p>
            <a:pPr marL="135461" indent="0">
              <a:buNone/>
            </a:pPr>
            <a:endParaRPr lang="en-US" b="1" dirty="0"/>
          </a:p>
          <a:p>
            <a:pPr marL="135461" indent="0">
              <a:buNone/>
            </a:pPr>
            <a:r>
              <a:rPr lang="en-US" sz="2400" b="1" dirty="0"/>
              <a:t>Characteristics:</a:t>
            </a:r>
          </a:p>
          <a:p>
            <a:pPr>
              <a:spcBef>
                <a:spcPts val="800"/>
              </a:spcBef>
              <a:spcAft>
                <a:spcPts val="800"/>
              </a:spcAft>
            </a:pPr>
            <a:r>
              <a:rPr lang="en-US" sz="2133" dirty="0"/>
              <a:t>The critical path is a path of activities with zero floats spanning from the beginning to the end of the network.</a:t>
            </a:r>
          </a:p>
          <a:p>
            <a:pPr>
              <a:spcBef>
                <a:spcPts val="800"/>
              </a:spcBef>
              <a:spcAft>
                <a:spcPts val="800"/>
              </a:spcAft>
            </a:pPr>
            <a:r>
              <a:rPr lang="en-US" sz="2133" dirty="0"/>
              <a:t>Critical path has the longest duration in the project. It determines the shortest time possible to complete the project.</a:t>
            </a:r>
          </a:p>
          <a:p>
            <a:pPr>
              <a:spcBef>
                <a:spcPts val="800"/>
              </a:spcBef>
              <a:spcAft>
                <a:spcPts val="800"/>
              </a:spcAft>
            </a:pPr>
            <a:r>
              <a:rPr lang="en-US" sz="2133" dirty="0"/>
              <a:t>Some projects may have more than one critical paths.</a:t>
            </a:r>
          </a:p>
        </p:txBody>
      </p:sp>
    </p:spTree>
    <p:extLst>
      <p:ext uri="{BB962C8B-B14F-4D97-AF65-F5344CB8AC3E}">
        <p14:creationId xmlns:p14="http://schemas.microsoft.com/office/powerpoint/2010/main" val="86361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Content Placeholder 3">
            <a:extLst>
              <a:ext uri="{FF2B5EF4-FFF2-40B4-BE49-F238E27FC236}">
                <a16:creationId xmlns:a16="http://schemas.microsoft.com/office/drawing/2014/main" id="{F72123F1-4DEA-4441-9FCD-C5AC0D61893D}"/>
              </a:ext>
            </a:extLst>
          </p:cNvPr>
          <p:cNvPicPr>
            <a:picLocks noGrp="1" noChangeAspect="1"/>
          </p:cNvPicPr>
          <p:nvPr>
            <p:ph idx="1"/>
          </p:nvPr>
        </p:nvPicPr>
        <p:blipFill>
          <a:blip r:embed="rId3"/>
          <a:stretch>
            <a:fillRect/>
          </a:stretch>
        </p:blipFill>
        <p:spPr>
          <a:xfrm>
            <a:off x="2407628" y="2333103"/>
            <a:ext cx="7705725" cy="3743325"/>
          </a:xfrm>
          <a:prstGeom prst="rect">
            <a:avLst/>
          </a:prstGeom>
        </p:spPr>
      </p:pic>
      <p:sp>
        <p:nvSpPr>
          <p:cNvPr id="23" name="Oval 22">
            <a:extLst>
              <a:ext uri="{FF2B5EF4-FFF2-40B4-BE49-F238E27FC236}">
                <a16:creationId xmlns:a16="http://schemas.microsoft.com/office/drawing/2014/main" id="{8FF5F836-20C6-4E6A-BE8B-8108E53CBBEE}"/>
              </a:ext>
            </a:extLst>
          </p:cNvPr>
          <p:cNvSpPr/>
          <p:nvPr/>
        </p:nvSpPr>
        <p:spPr>
          <a:xfrm>
            <a:off x="1392856" y="1570822"/>
            <a:ext cx="680936" cy="651753"/>
          </a:xfrm>
          <a:prstGeom prst="ellipse">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24" name="TextBox 23">
            <a:extLst>
              <a:ext uri="{FF2B5EF4-FFF2-40B4-BE49-F238E27FC236}">
                <a16:creationId xmlns:a16="http://schemas.microsoft.com/office/drawing/2014/main" id="{3BA91C67-BC2E-48C0-B0A6-06C60869CCEF}"/>
              </a:ext>
            </a:extLst>
          </p:cNvPr>
          <p:cNvSpPr txBox="1"/>
          <p:nvPr/>
        </p:nvSpPr>
        <p:spPr>
          <a:xfrm>
            <a:off x="887020" y="1304476"/>
            <a:ext cx="680936" cy="400110"/>
          </a:xfrm>
          <a:prstGeom prst="rect">
            <a:avLst/>
          </a:prstGeom>
          <a:noFill/>
        </p:spPr>
        <p:txBody>
          <a:bodyPr wrap="square" rtlCol="0">
            <a:spAutoFit/>
          </a:bodyPr>
          <a:lstStyle/>
          <a:p>
            <a:r>
              <a:rPr lang="en-US" sz="2000" dirty="0"/>
              <a:t>ES</a:t>
            </a:r>
          </a:p>
        </p:txBody>
      </p:sp>
      <p:sp>
        <p:nvSpPr>
          <p:cNvPr id="25" name="TextBox 24">
            <a:extLst>
              <a:ext uri="{FF2B5EF4-FFF2-40B4-BE49-F238E27FC236}">
                <a16:creationId xmlns:a16="http://schemas.microsoft.com/office/drawing/2014/main" id="{B3638EE9-4576-4387-B0C9-40DC97D53B10}"/>
              </a:ext>
            </a:extLst>
          </p:cNvPr>
          <p:cNvSpPr txBox="1"/>
          <p:nvPr/>
        </p:nvSpPr>
        <p:spPr>
          <a:xfrm>
            <a:off x="2073793" y="1324888"/>
            <a:ext cx="585463" cy="400110"/>
          </a:xfrm>
          <a:prstGeom prst="rect">
            <a:avLst/>
          </a:prstGeom>
          <a:noFill/>
        </p:spPr>
        <p:txBody>
          <a:bodyPr wrap="square" rtlCol="0">
            <a:spAutoFit/>
          </a:bodyPr>
          <a:lstStyle/>
          <a:p>
            <a:r>
              <a:rPr lang="en-US" sz="2000" dirty="0"/>
              <a:t>EF</a:t>
            </a:r>
          </a:p>
        </p:txBody>
      </p:sp>
      <p:sp>
        <p:nvSpPr>
          <p:cNvPr id="26" name="TextBox 25">
            <a:extLst>
              <a:ext uri="{FF2B5EF4-FFF2-40B4-BE49-F238E27FC236}">
                <a16:creationId xmlns:a16="http://schemas.microsoft.com/office/drawing/2014/main" id="{CCDCD07A-DA63-424D-A3CF-2BF6F90F17D9}"/>
              </a:ext>
            </a:extLst>
          </p:cNvPr>
          <p:cNvSpPr txBox="1"/>
          <p:nvPr/>
        </p:nvSpPr>
        <p:spPr>
          <a:xfrm>
            <a:off x="920298" y="2039853"/>
            <a:ext cx="647657" cy="400110"/>
          </a:xfrm>
          <a:prstGeom prst="rect">
            <a:avLst/>
          </a:prstGeom>
          <a:noFill/>
        </p:spPr>
        <p:txBody>
          <a:bodyPr wrap="square" rtlCol="0">
            <a:spAutoFit/>
          </a:bodyPr>
          <a:lstStyle/>
          <a:p>
            <a:r>
              <a:rPr lang="en-US" sz="2000" dirty="0"/>
              <a:t>LS</a:t>
            </a:r>
          </a:p>
        </p:txBody>
      </p:sp>
      <p:sp>
        <p:nvSpPr>
          <p:cNvPr id="27" name="TextBox 26">
            <a:extLst>
              <a:ext uri="{FF2B5EF4-FFF2-40B4-BE49-F238E27FC236}">
                <a16:creationId xmlns:a16="http://schemas.microsoft.com/office/drawing/2014/main" id="{0E2A9486-B9D1-4775-BE84-19309CA73282}"/>
              </a:ext>
            </a:extLst>
          </p:cNvPr>
          <p:cNvSpPr txBox="1"/>
          <p:nvPr/>
        </p:nvSpPr>
        <p:spPr>
          <a:xfrm>
            <a:off x="2073792" y="2045356"/>
            <a:ext cx="640989" cy="400110"/>
          </a:xfrm>
          <a:prstGeom prst="rect">
            <a:avLst/>
          </a:prstGeom>
          <a:noFill/>
        </p:spPr>
        <p:txBody>
          <a:bodyPr wrap="square" rtlCol="0">
            <a:spAutoFit/>
          </a:bodyPr>
          <a:lstStyle/>
          <a:p>
            <a:r>
              <a:rPr lang="en-US" sz="2000" dirty="0"/>
              <a:t>LF</a:t>
            </a:r>
          </a:p>
        </p:txBody>
      </p:sp>
      <p:sp>
        <p:nvSpPr>
          <p:cNvPr id="28" name="TextBox 27">
            <a:extLst>
              <a:ext uri="{FF2B5EF4-FFF2-40B4-BE49-F238E27FC236}">
                <a16:creationId xmlns:a16="http://schemas.microsoft.com/office/drawing/2014/main" id="{007A914A-E50B-48D5-847A-05D5B9B9D39C}"/>
              </a:ext>
            </a:extLst>
          </p:cNvPr>
          <p:cNvSpPr txBox="1"/>
          <p:nvPr/>
        </p:nvSpPr>
        <p:spPr>
          <a:xfrm>
            <a:off x="662516" y="1696643"/>
            <a:ext cx="614320" cy="400110"/>
          </a:xfrm>
          <a:prstGeom prst="rect">
            <a:avLst/>
          </a:prstGeom>
          <a:noFill/>
        </p:spPr>
        <p:txBody>
          <a:bodyPr wrap="square" rtlCol="0">
            <a:spAutoFit/>
          </a:bodyPr>
          <a:lstStyle/>
          <a:p>
            <a:r>
              <a:rPr lang="en-US" sz="2000" dirty="0">
                <a:solidFill>
                  <a:srgbClr val="FF0000"/>
                </a:solidFill>
              </a:rPr>
              <a:t>TF</a:t>
            </a:r>
          </a:p>
        </p:txBody>
      </p:sp>
      <p:sp>
        <p:nvSpPr>
          <p:cNvPr id="29" name="TextBox 28">
            <a:extLst>
              <a:ext uri="{FF2B5EF4-FFF2-40B4-BE49-F238E27FC236}">
                <a16:creationId xmlns:a16="http://schemas.microsoft.com/office/drawing/2014/main" id="{EAD23AC7-3142-44BE-BDCA-972A1EF9AFCB}"/>
              </a:ext>
            </a:extLst>
          </p:cNvPr>
          <p:cNvSpPr txBox="1"/>
          <p:nvPr/>
        </p:nvSpPr>
        <p:spPr>
          <a:xfrm>
            <a:off x="2239559" y="1703172"/>
            <a:ext cx="564575" cy="400110"/>
          </a:xfrm>
          <a:prstGeom prst="rect">
            <a:avLst/>
          </a:prstGeom>
          <a:noFill/>
        </p:spPr>
        <p:txBody>
          <a:bodyPr wrap="square" rtlCol="0">
            <a:spAutoFit/>
          </a:bodyPr>
          <a:lstStyle/>
          <a:p>
            <a:r>
              <a:rPr lang="en-US" sz="2000" dirty="0">
                <a:solidFill>
                  <a:srgbClr val="FF0000"/>
                </a:solidFill>
              </a:rPr>
              <a:t>FF</a:t>
            </a:r>
          </a:p>
        </p:txBody>
      </p:sp>
      <p:sp>
        <p:nvSpPr>
          <p:cNvPr id="30" name="TextBox 29">
            <a:extLst>
              <a:ext uri="{FF2B5EF4-FFF2-40B4-BE49-F238E27FC236}">
                <a16:creationId xmlns:a16="http://schemas.microsoft.com/office/drawing/2014/main" id="{237C2B48-D395-468A-8D9B-8B54A35AF633}"/>
              </a:ext>
            </a:extLst>
          </p:cNvPr>
          <p:cNvSpPr txBox="1"/>
          <p:nvPr/>
        </p:nvSpPr>
        <p:spPr>
          <a:xfrm>
            <a:off x="2337129" y="3637101"/>
            <a:ext cx="322127" cy="400110"/>
          </a:xfrm>
          <a:prstGeom prst="rect">
            <a:avLst/>
          </a:prstGeom>
          <a:noFill/>
        </p:spPr>
        <p:txBody>
          <a:bodyPr wrap="square" rtlCol="0">
            <a:spAutoFit/>
          </a:bodyPr>
          <a:lstStyle/>
          <a:p>
            <a:r>
              <a:rPr lang="en-US" sz="2000" dirty="0"/>
              <a:t>0</a:t>
            </a:r>
          </a:p>
        </p:txBody>
      </p:sp>
      <p:sp>
        <p:nvSpPr>
          <p:cNvPr id="31" name="TextBox 30">
            <a:extLst>
              <a:ext uri="{FF2B5EF4-FFF2-40B4-BE49-F238E27FC236}">
                <a16:creationId xmlns:a16="http://schemas.microsoft.com/office/drawing/2014/main" id="{C36AD0B9-4B04-483A-9708-4F9E2A01DE4C}"/>
              </a:ext>
            </a:extLst>
          </p:cNvPr>
          <p:cNvSpPr txBox="1"/>
          <p:nvPr/>
        </p:nvSpPr>
        <p:spPr>
          <a:xfrm>
            <a:off x="3352787" y="3634368"/>
            <a:ext cx="496111" cy="400110"/>
          </a:xfrm>
          <a:prstGeom prst="rect">
            <a:avLst/>
          </a:prstGeom>
          <a:noFill/>
        </p:spPr>
        <p:txBody>
          <a:bodyPr wrap="square" rtlCol="0">
            <a:spAutoFit/>
          </a:bodyPr>
          <a:lstStyle/>
          <a:p>
            <a:r>
              <a:rPr lang="en-US" sz="2000" dirty="0"/>
              <a:t>0</a:t>
            </a:r>
          </a:p>
        </p:txBody>
      </p:sp>
      <p:sp>
        <p:nvSpPr>
          <p:cNvPr id="32" name="TextBox 31">
            <a:extLst>
              <a:ext uri="{FF2B5EF4-FFF2-40B4-BE49-F238E27FC236}">
                <a16:creationId xmlns:a16="http://schemas.microsoft.com/office/drawing/2014/main" id="{8B05EDDA-CC42-4E12-96B8-7D4CBCBC635A}"/>
              </a:ext>
            </a:extLst>
          </p:cNvPr>
          <p:cNvSpPr txBox="1"/>
          <p:nvPr/>
        </p:nvSpPr>
        <p:spPr>
          <a:xfrm>
            <a:off x="3352787" y="4367099"/>
            <a:ext cx="328956" cy="400110"/>
          </a:xfrm>
          <a:prstGeom prst="rect">
            <a:avLst/>
          </a:prstGeom>
          <a:noFill/>
        </p:spPr>
        <p:txBody>
          <a:bodyPr wrap="square" rtlCol="0">
            <a:spAutoFit/>
          </a:bodyPr>
          <a:lstStyle/>
          <a:p>
            <a:r>
              <a:rPr lang="en-US" sz="2000" dirty="0"/>
              <a:t>0</a:t>
            </a:r>
          </a:p>
        </p:txBody>
      </p:sp>
      <p:sp>
        <p:nvSpPr>
          <p:cNvPr id="33" name="TextBox 32">
            <a:extLst>
              <a:ext uri="{FF2B5EF4-FFF2-40B4-BE49-F238E27FC236}">
                <a16:creationId xmlns:a16="http://schemas.microsoft.com/office/drawing/2014/main" id="{1B28480C-4553-40F1-AC1C-1ACD31DD342C}"/>
              </a:ext>
            </a:extLst>
          </p:cNvPr>
          <p:cNvSpPr txBox="1"/>
          <p:nvPr/>
        </p:nvSpPr>
        <p:spPr>
          <a:xfrm>
            <a:off x="2337127" y="4367099"/>
            <a:ext cx="496111" cy="400110"/>
          </a:xfrm>
          <a:prstGeom prst="rect">
            <a:avLst/>
          </a:prstGeom>
          <a:noFill/>
        </p:spPr>
        <p:txBody>
          <a:bodyPr wrap="square" rtlCol="0">
            <a:spAutoFit/>
          </a:bodyPr>
          <a:lstStyle/>
          <a:p>
            <a:r>
              <a:rPr lang="en-US" sz="2000" dirty="0"/>
              <a:t>0</a:t>
            </a:r>
          </a:p>
        </p:txBody>
      </p:sp>
      <p:sp>
        <p:nvSpPr>
          <p:cNvPr id="34" name="TextBox 33">
            <a:extLst>
              <a:ext uri="{FF2B5EF4-FFF2-40B4-BE49-F238E27FC236}">
                <a16:creationId xmlns:a16="http://schemas.microsoft.com/office/drawing/2014/main" id="{7BA54B19-58C4-4797-B592-2BE35806BD1C}"/>
              </a:ext>
            </a:extLst>
          </p:cNvPr>
          <p:cNvSpPr txBox="1"/>
          <p:nvPr/>
        </p:nvSpPr>
        <p:spPr>
          <a:xfrm>
            <a:off x="4727405" y="2435815"/>
            <a:ext cx="496111" cy="400110"/>
          </a:xfrm>
          <a:prstGeom prst="rect">
            <a:avLst/>
          </a:prstGeom>
          <a:noFill/>
        </p:spPr>
        <p:txBody>
          <a:bodyPr wrap="square" rtlCol="0">
            <a:spAutoFit/>
          </a:bodyPr>
          <a:lstStyle/>
          <a:p>
            <a:r>
              <a:rPr lang="en-US" sz="2000" dirty="0"/>
              <a:t>0</a:t>
            </a:r>
          </a:p>
        </p:txBody>
      </p:sp>
      <p:sp>
        <p:nvSpPr>
          <p:cNvPr id="35" name="TextBox 34">
            <a:extLst>
              <a:ext uri="{FF2B5EF4-FFF2-40B4-BE49-F238E27FC236}">
                <a16:creationId xmlns:a16="http://schemas.microsoft.com/office/drawing/2014/main" id="{971C1C21-FC6D-42BD-911E-5320FA4C7E95}"/>
              </a:ext>
            </a:extLst>
          </p:cNvPr>
          <p:cNvSpPr txBox="1"/>
          <p:nvPr/>
        </p:nvSpPr>
        <p:spPr>
          <a:xfrm>
            <a:off x="4701286" y="3681504"/>
            <a:ext cx="496111" cy="400110"/>
          </a:xfrm>
          <a:prstGeom prst="rect">
            <a:avLst/>
          </a:prstGeom>
          <a:noFill/>
        </p:spPr>
        <p:txBody>
          <a:bodyPr wrap="square" rtlCol="0">
            <a:spAutoFit/>
          </a:bodyPr>
          <a:lstStyle/>
          <a:p>
            <a:r>
              <a:rPr lang="en-US" sz="2000" dirty="0"/>
              <a:t>0</a:t>
            </a:r>
          </a:p>
        </p:txBody>
      </p:sp>
      <p:sp>
        <p:nvSpPr>
          <p:cNvPr id="36" name="TextBox 35">
            <a:extLst>
              <a:ext uri="{FF2B5EF4-FFF2-40B4-BE49-F238E27FC236}">
                <a16:creationId xmlns:a16="http://schemas.microsoft.com/office/drawing/2014/main" id="{524D06E0-2C0F-4F4F-93DB-970DEE640ECA}"/>
              </a:ext>
            </a:extLst>
          </p:cNvPr>
          <p:cNvSpPr txBox="1"/>
          <p:nvPr/>
        </p:nvSpPr>
        <p:spPr>
          <a:xfrm>
            <a:off x="4701286" y="5029904"/>
            <a:ext cx="328956" cy="400110"/>
          </a:xfrm>
          <a:prstGeom prst="rect">
            <a:avLst/>
          </a:prstGeom>
          <a:noFill/>
        </p:spPr>
        <p:txBody>
          <a:bodyPr wrap="square" rtlCol="0">
            <a:spAutoFit/>
          </a:bodyPr>
          <a:lstStyle/>
          <a:p>
            <a:r>
              <a:rPr lang="en-US" sz="2000" dirty="0"/>
              <a:t>0</a:t>
            </a:r>
          </a:p>
        </p:txBody>
      </p:sp>
      <p:sp>
        <p:nvSpPr>
          <p:cNvPr id="37" name="TextBox 36">
            <a:extLst>
              <a:ext uri="{FF2B5EF4-FFF2-40B4-BE49-F238E27FC236}">
                <a16:creationId xmlns:a16="http://schemas.microsoft.com/office/drawing/2014/main" id="{3999950E-AB95-404C-92DF-674E05B4A0E0}"/>
              </a:ext>
            </a:extLst>
          </p:cNvPr>
          <p:cNvSpPr txBox="1"/>
          <p:nvPr/>
        </p:nvSpPr>
        <p:spPr>
          <a:xfrm>
            <a:off x="5549762" y="2435815"/>
            <a:ext cx="331663" cy="400110"/>
          </a:xfrm>
          <a:prstGeom prst="rect">
            <a:avLst/>
          </a:prstGeom>
          <a:noFill/>
        </p:spPr>
        <p:txBody>
          <a:bodyPr wrap="square" rtlCol="0">
            <a:spAutoFit/>
          </a:bodyPr>
          <a:lstStyle/>
          <a:p>
            <a:r>
              <a:rPr lang="en-US" sz="2000" dirty="0"/>
              <a:t>2</a:t>
            </a:r>
          </a:p>
        </p:txBody>
      </p:sp>
      <p:sp>
        <p:nvSpPr>
          <p:cNvPr id="38" name="TextBox 37">
            <a:extLst>
              <a:ext uri="{FF2B5EF4-FFF2-40B4-BE49-F238E27FC236}">
                <a16:creationId xmlns:a16="http://schemas.microsoft.com/office/drawing/2014/main" id="{7B53AC5D-8D6B-48E8-83BA-1BC821F88C22}"/>
              </a:ext>
            </a:extLst>
          </p:cNvPr>
          <p:cNvSpPr txBox="1"/>
          <p:nvPr/>
        </p:nvSpPr>
        <p:spPr>
          <a:xfrm>
            <a:off x="5497271" y="3627000"/>
            <a:ext cx="328956" cy="400110"/>
          </a:xfrm>
          <a:prstGeom prst="rect">
            <a:avLst/>
          </a:prstGeom>
          <a:noFill/>
        </p:spPr>
        <p:txBody>
          <a:bodyPr wrap="square" rtlCol="0">
            <a:spAutoFit/>
          </a:bodyPr>
          <a:lstStyle/>
          <a:p>
            <a:r>
              <a:rPr lang="en-US" sz="2000" dirty="0"/>
              <a:t>1</a:t>
            </a:r>
          </a:p>
        </p:txBody>
      </p:sp>
      <p:sp>
        <p:nvSpPr>
          <p:cNvPr id="39" name="TextBox 38">
            <a:extLst>
              <a:ext uri="{FF2B5EF4-FFF2-40B4-BE49-F238E27FC236}">
                <a16:creationId xmlns:a16="http://schemas.microsoft.com/office/drawing/2014/main" id="{52EEF6C3-0F81-470B-B058-45FF3F765422}"/>
              </a:ext>
            </a:extLst>
          </p:cNvPr>
          <p:cNvSpPr txBox="1"/>
          <p:nvPr/>
        </p:nvSpPr>
        <p:spPr>
          <a:xfrm>
            <a:off x="5487607" y="5036929"/>
            <a:ext cx="328956" cy="400110"/>
          </a:xfrm>
          <a:prstGeom prst="rect">
            <a:avLst/>
          </a:prstGeom>
          <a:noFill/>
        </p:spPr>
        <p:txBody>
          <a:bodyPr wrap="square" rtlCol="0">
            <a:spAutoFit/>
          </a:bodyPr>
          <a:lstStyle/>
          <a:p>
            <a:r>
              <a:rPr lang="en-US" sz="2000" dirty="0"/>
              <a:t>3</a:t>
            </a:r>
          </a:p>
        </p:txBody>
      </p:sp>
      <p:sp>
        <p:nvSpPr>
          <p:cNvPr id="40" name="TextBox 39">
            <a:extLst>
              <a:ext uri="{FF2B5EF4-FFF2-40B4-BE49-F238E27FC236}">
                <a16:creationId xmlns:a16="http://schemas.microsoft.com/office/drawing/2014/main" id="{15BE7094-11D9-4AE9-8929-D3E1B26040A9}"/>
              </a:ext>
            </a:extLst>
          </p:cNvPr>
          <p:cNvSpPr txBox="1"/>
          <p:nvPr/>
        </p:nvSpPr>
        <p:spPr>
          <a:xfrm>
            <a:off x="6833845" y="2979952"/>
            <a:ext cx="496111" cy="400110"/>
          </a:xfrm>
          <a:prstGeom prst="rect">
            <a:avLst/>
          </a:prstGeom>
          <a:noFill/>
        </p:spPr>
        <p:txBody>
          <a:bodyPr wrap="square" rtlCol="0">
            <a:spAutoFit/>
          </a:bodyPr>
          <a:lstStyle/>
          <a:p>
            <a:r>
              <a:rPr lang="en-US" sz="2000" dirty="0"/>
              <a:t>2</a:t>
            </a:r>
          </a:p>
        </p:txBody>
      </p:sp>
      <p:sp>
        <p:nvSpPr>
          <p:cNvPr id="41" name="TextBox 40">
            <a:extLst>
              <a:ext uri="{FF2B5EF4-FFF2-40B4-BE49-F238E27FC236}">
                <a16:creationId xmlns:a16="http://schemas.microsoft.com/office/drawing/2014/main" id="{04A34059-9859-4FAA-9F63-00344CB7DD0D}"/>
              </a:ext>
            </a:extLst>
          </p:cNvPr>
          <p:cNvSpPr txBox="1"/>
          <p:nvPr/>
        </p:nvSpPr>
        <p:spPr>
          <a:xfrm>
            <a:off x="6752943" y="4429087"/>
            <a:ext cx="328956" cy="400110"/>
          </a:xfrm>
          <a:prstGeom prst="rect">
            <a:avLst/>
          </a:prstGeom>
          <a:noFill/>
        </p:spPr>
        <p:txBody>
          <a:bodyPr wrap="square" rtlCol="0">
            <a:spAutoFit/>
          </a:bodyPr>
          <a:lstStyle/>
          <a:p>
            <a:r>
              <a:rPr lang="en-US" sz="2000" dirty="0"/>
              <a:t>3</a:t>
            </a:r>
          </a:p>
        </p:txBody>
      </p:sp>
      <p:sp>
        <p:nvSpPr>
          <p:cNvPr id="42" name="TextBox 41">
            <a:extLst>
              <a:ext uri="{FF2B5EF4-FFF2-40B4-BE49-F238E27FC236}">
                <a16:creationId xmlns:a16="http://schemas.microsoft.com/office/drawing/2014/main" id="{3DB1BA3A-A0D5-42BB-9D52-C5EB94892325}"/>
              </a:ext>
            </a:extLst>
          </p:cNvPr>
          <p:cNvSpPr txBox="1"/>
          <p:nvPr/>
        </p:nvSpPr>
        <p:spPr>
          <a:xfrm>
            <a:off x="7548139" y="4422224"/>
            <a:ext cx="328956" cy="400110"/>
          </a:xfrm>
          <a:prstGeom prst="rect">
            <a:avLst/>
          </a:prstGeom>
          <a:noFill/>
        </p:spPr>
        <p:txBody>
          <a:bodyPr wrap="square" rtlCol="0">
            <a:spAutoFit/>
          </a:bodyPr>
          <a:lstStyle/>
          <a:p>
            <a:r>
              <a:rPr lang="en-US" sz="2000" dirty="0"/>
              <a:t>5</a:t>
            </a:r>
          </a:p>
        </p:txBody>
      </p:sp>
      <p:sp>
        <p:nvSpPr>
          <p:cNvPr id="43" name="TextBox 42">
            <a:extLst>
              <a:ext uri="{FF2B5EF4-FFF2-40B4-BE49-F238E27FC236}">
                <a16:creationId xmlns:a16="http://schemas.microsoft.com/office/drawing/2014/main" id="{2C7BF761-2F82-4E84-AC37-0B5649A31E8B}"/>
              </a:ext>
            </a:extLst>
          </p:cNvPr>
          <p:cNvSpPr txBox="1"/>
          <p:nvPr/>
        </p:nvSpPr>
        <p:spPr>
          <a:xfrm>
            <a:off x="7497403" y="2979952"/>
            <a:ext cx="328956" cy="400110"/>
          </a:xfrm>
          <a:prstGeom prst="rect">
            <a:avLst/>
          </a:prstGeom>
          <a:noFill/>
        </p:spPr>
        <p:txBody>
          <a:bodyPr wrap="square" rtlCol="0">
            <a:spAutoFit/>
          </a:bodyPr>
          <a:lstStyle/>
          <a:p>
            <a:r>
              <a:rPr lang="en-US" sz="2000" dirty="0"/>
              <a:t>3</a:t>
            </a:r>
          </a:p>
        </p:txBody>
      </p:sp>
      <p:sp>
        <p:nvSpPr>
          <p:cNvPr id="44" name="TextBox 43">
            <a:extLst>
              <a:ext uri="{FF2B5EF4-FFF2-40B4-BE49-F238E27FC236}">
                <a16:creationId xmlns:a16="http://schemas.microsoft.com/office/drawing/2014/main" id="{37DBE177-2181-4C6E-8553-04BCB12D4873}"/>
              </a:ext>
            </a:extLst>
          </p:cNvPr>
          <p:cNvSpPr txBox="1"/>
          <p:nvPr/>
        </p:nvSpPr>
        <p:spPr>
          <a:xfrm>
            <a:off x="8758313" y="3627000"/>
            <a:ext cx="328956" cy="400110"/>
          </a:xfrm>
          <a:prstGeom prst="rect">
            <a:avLst/>
          </a:prstGeom>
          <a:noFill/>
        </p:spPr>
        <p:txBody>
          <a:bodyPr wrap="square" rtlCol="0">
            <a:spAutoFit/>
          </a:bodyPr>
          <a:lstStyle/>
          <a:p>
            <a:r>
              <a:rPr lang="en-US" sz="2000" dirty="0"/>
              <a:t>5</a:t>
            </a:r>
          </a:p>
        </p:txBody>
      </p:sp>
      <p:sp>
        <p:nvSpPr>
          <p:cNvPr id="45" name="TextBox 44">
            <a:extLst>
              <a:ext uri="{FF2B5EF4-FFF2-40B4-BE49-F238E27FC236}">
                <a16:creationId xmlns:a16="http://schemas.microsoft.com/office/drawing/2014/main" id="{DE32FA31-CDE4-4798-9885-EDBC1D3EADB7}"/>
              </a:ext>
            </a:extLst>
          </p:cNvPr>
          <p:cNvSpPr txBox="1"/>
          <p:nvPr/>
        </p:nvSpPr>
        <p:spPr>
          <a:xfrm>
            <a:off x="9690395" y="3637101"/>
            <a:ext cx="328956" cy="400110"/>
          </a:xfrm>
          <a:prstGeom prst="rect">
            <a:avLst/>
          </a:prstGeom>
          <a:noFill/>
        </p:spPr>
        <p:txBody>
          <a:bodyPr wrap="square" rtlCol="0">
            <a:spAutoFit/>
          </a:bodyPr>
          <a:lstStyle/>
          <a:p>
            <a:r>
              <a:rPr lang="en-US" sz="2000" dirty="0"/>
              <a:t>5</a:t>
            </a:r>
          </a:p>
        </p:txBody>
      </p:sp>
      <p:sp>
        <p:nvSpPr>
          <p:cNvPr id="46" name="TextBox 45">
            <a:extLst>
              <a:ext uri="{FF2B5EF4-FFF2-40B4-BE49-F238E27FC236}">
                <a16:creationId xmlns:a16="http://schemas.microsoft.com/office/drawing/2014/main" id="{98F0A8FA-F80B-4C5B-9AA9-8D8CF2FDA5F5}"/>
              </a:ext>
            </a:extLst>
          </p:cNvPr>
          <p:cNvSpPr txBox="1"/>
          <p:nvPr/>
        </p:nvSpPr>
        <p:spPr>
          <a:xfrm>
            <a:off x="4701286" y="5676317"/>
            <a:ext cx="328956" cy="400110"/>
          </a:xfrm>
          <a:prstGeom prst="rect">
            <a:avLst/>
          </a:prstGeom>
          <a:noFill/>
        </p:spPr>
        <p:txBody>
          <a:bodyPr wrap="square" rtlCol="0">
            <a:spAutoFit/>
          </a:bodyPr>
          <a:lstStyle/>
          <a:p>
            <a:r>
              <a:rPr lang="en-US" sz="2000" dirty="0"/>
              <a:t>0</a:t>
            </a:r>
          </a:p>
        </p:txBody>
      </p:sp>
      <p:sp>
        <p:nvSpPr>
          <p:cNvPr id="47" name="TextBox 46">
            <a:extLst>
              <a:ext uri="{FF2B5EF4-FFF2-40B4-BE49-F238E27FC236}">
                <a16:creationId xmlns:a16="http://schemas.microsoft.com/office/drawing/2014/main" id="{AEF843BF-8164-42E4-9EB1-A79504C2C9BA}"/>
              </a:ext>
            </a:extLst>
          </p:cNvPr>
          <p:cNvSpPr txBox="1"/>
          <p:nvPr/>
        </p:nvSpPr>
        <p:spPr>
          <a:xfrm>
            <a:off x="5499978" y="5655757"/>
            <a:ext cx="328956" cy="400110"/>
          </a:xfrm>
          <a:prstGeom prst="rect">
            <a:avLst/>
          </a:prstGeom>
          <a:noFill/>
        </p:spPr>
        <p:txBody>
          <a:bodyPr wrap="square" rtlCol="0">
            <a:spAutoFit/>
          </a:bodyPr>
          <a:lstStyle/>
          <a:p>
            <a:r>
              <a:rPr lang="en-US" sz="2000" dirty="0"/>
              <a:t>3</a:t>
            </a:r>
          </a:p>
        </p:txBody>
      </p:sp>
      <p:sp>
        <p:nvSpPr>
          <p:cNvPr id="48" name="TextBox 47">
            <a:extLst>
              <a:ext uri="{FF2B5EF4-FFF2-40B4-BE49-F238E27FC236}">
                <a16:creationId xmlns:a16="http://schemas.microsoft.com/office/drawing/2014/main" id="{768C1D64-3E49-49A0-8AF5-DB669082B34D}"/>
              </a:ext>
            </a:extLst>
          </p:cNvPr>
          <p:cNvSpPr txBox="1"/>
          <p:nvPr/>
        </p:nvSpPr>
        <p:spPr>
          <a:xfrm>
            <a:off x="6752943" y="5194232"/>
            <a:ext cx="328956" cy="400110"/>
          </a:xfrm>
          <a:prstGeom prst="rect">
            <a:avLst/>
          </a:prstGeom>
          <a:noFill/>
        </p:spPr>
        <p:txBody>
          <a:bodyPr wrap="square" rtlCol="0">
            <a:spAutoFit/>
          </a:bodyPr>
          <a:lstStyle/>
          <a:p>
            <a:r>
              <a:rPr lang="en-US" sz="2000" dirty="0"/>
              <a:t>3</a:t>
            </a:r>
          </a:p>
        </p:txBody>
      </p:sp>
      <p:sp>
        <p:nvSpPr>
          <p:cNvPr id="49" name="TextBox 48">
            <a:extLst>
              <a:ext uri="{FF2B5EF4-FFF2-40B4-BE49-F238E27FC236}">
                <a16:creationId xmlns:a16="http://schemas.microsoft.com/office/drawing/2014/main" id="{F7F02215-680E-4865-972D-3FB222FAF171}"/>
              </a:ext>
            </a:extLst>
          </p:cNvPr>
          <p:cNvSpPr txBox="1"/>
          <p:nvPr/>
        </p:nvSpPr>
        <p:spPr>
          <a:xfrm>
            <a:off x="7548139" y="5187369"/>
            <a:ext cx="328956" cy="400110"/>
          </a:xfrm>
          <a:prstGeom prst="rect">
            <a:avLst/>
          </a:prstGeom>
          <a:noFill/>
        </p:spPr>
        <p:txBody>
          <a:bodyPr wrap="square" rtlCol="0">
            <a:spAutoFit/>
          </a:bodyPr>
          <a:lstStyle/>
          <a:p>
            <a:r>
              <a:rPr lang="en-US" sz="2000" dirty="0"/>
              <a:t>5</a:t>
            </a:r>
          </a:p>
        </p:txBody>
      </p:sp>
      <p:sp>
        <p:nvSpPr>
          <p:cNvPr id="50" name="TextBox 49">
            <a:extLst>
              <a:ext uri="{FF2B5EF4-FFF2-40B4-BE49-F238E27FC236}">
                <a16:creationId xmlns:a16="http://schemas.microsoft.com/office/drawing/2014/main" id="{BF76129A-C6F8-4E5F-B512-F69749F46345}"/>
              </a:ext>
            </a:extLst>
          </p:cNvPr>
          <p:cNvSpPr txBox="1"/>
          <p:nvPr/>
        </p:nvSpPr>
        <p:spPr>
          <a:xfrm>
            <a:off x="6817389" y="3724673"/>
            <a:ext cx="328956" cy="400110"/>
          </a:xfrm>
          <a:prstGeom prst="rect">
            <a:avLst/>
          </a:prstGeom>
          <a:noFill/>
        </p:spPr>
        <p:txBody>
          <a:bodyPr wrap="square" rtlCol="0">
            <a:spAutoFit/>
          </a:bodyPr>
          <a:lstStyle/>
          <a:p>
            <a:r>
              <a:rPr lang="en-US" sz="2000" dirty="0"/>
              <a:t>4</a:t>
            </a:r>
          </a:p>
        </p:txBody>
      </p:sp>
      <p:sp>
        <p:nvSpPr>
          <p:cNvPr id="51" name="TextBox 50">
            <a:extLst>
              <a:ext uri="{FF2B5EF4-FFF2-40B4-BE49-F238E27FC236}">
                <a16:creationId xmlns:a16="http://schemas.microsoft.com/office/drawing/2014/main" id="{F9EEDC24-F87D-4526-BD57-8D4BE098A5D9}"/>
              </a:ext>
            </a:extLst>
          </p:cNvPr>
          <p:cNvSpPr txBox="1"/>
          <p:nvPr/>
        </p:nvSpPr>
        <p:spPr>
          <a:xfrm>
            <a:off x="7542250" y="3692988"/>
            <a:ext cx="328956" cy="400110"/>
          </a:xfrm>
          <a:prstGeom prst="rect">
            <a:avLst/>
          </a:prstGeom>
          <a:noFill/>
        </p:spPr>
        <p:txBody>
          <a:bodyPr wrap="square" rtlCol="0">
            <a:spAutoFit/>
          </a:bodyPr>
          <a:lstStyle/>
          <a:p>
            <a:r>
              <a:rPr lang="en-US" sz="2000" dirty="0"/>
              <a:t>5</a:t>
            </a:r>
          </a:p>
        </p:txBody>
      </p:sp>
      <p:sp>
        <p:nvSpPr>
          <p:cNvPr id="52" name="TextBox 51">
            <a:extLst>
              <a:ext uri="{FF2B5EF4-FFF2-40B4-BE49-F238E27FC236}">
                <a16:creationId xmlns:a16="http://schemas.microsoft.com/office/drawing/2014/main" id="{8F44B65D-93CE-4A86-8E08-032707083573}"/>
              </a:ext>
            </a:extLst>
          </p:cNvPr>
          <p:cNvSpPr txBox="1"/>
          <p:nvPr/>
        </p:nvSpPr>
        <p:spPr>
          <a:xfrm>
            <a:off x="8758313" y="4394484"/>
            <a:ext cx="328956" cy="400110"/>
          </a:xfrm>
          <a:prstGeom prst="rect">
            <a:avLst/>
          </a:prstGeom>
          <a:noFill/>
        </p:spPr>
        <p:txBody>
          <a:bodyPr wrap="square" rtlCol="0">
            <a:spAutoFit/>
          </a:bodyPr>
          <a:lstStyle/>
          <a:p>
            <a:r>
              <a:rPr lang="en-US" sz="2000" dirty="0"/>
              <a:t>5</a:t>
            </a:r>
          </a:p>
        </p:txBody>
      </p:sp>
      <p:sp>
        <p:nvSpPr>
          <p:cNvPr id="53" name="TextBox 52">
            <a:extLst>
              <a:ext uri="{FF2B5EF4-FFF2-40B4-BE49-F238E27FC236}">
                <a16:creationId xmlns:a16="http://schemas.microsoft.com/office/drawing/2014/main" id="{AF466FF8-226D-4920-B370-835C9C927CD3}"/>
              </a:ext>
            </a:extLst>
          </p:cNvPr>
          <p:cNvSpPr txBox="1"/>
          <p:nvPr/>
        </p:nvSpPr>
        <p:spPr>
          <a:xfrm>
            <a:off x="9690395" y="4407919"/>
            <a:ext cx="328956" cy="400110"/>
          </a:xfrm>
          <a:prstGeom prst="rect">
            <a:avLst/>
          </a:prstGeom>
          <a:noFill/>
        </p:spPr>
        <p:txBody>
          <a:bodyPr wrap="square" rtlCol="0">
            <a:spAutoFit/>
          </a:bodyPr>
          <a:lstStyle/>
          <a:p>
            <a:r>
              <a:rPr lang="en-US" sz="2000" dirty="0"/>
              <a:t>5</a:t>
            </a:r>
          </a:p>
        </p:txBody>
      </p:sp>
      <p:sp>
        <p:nvSpPr>
          <p:cNvPr id="54" name="TextBox 53">
            <a:extLst>
              <a:ext uri="{FF2B5EF4-FFF2-40B4-BE49-F238E27FC236}">
                <a16:creationId xmlns:a16="http://schemas.microsoft.com/office/drawing/2014/main" id="{88685179-7C69-4D69-9B73-4485BD67511B}"/>
              </a:ext>
            </a:extLst>
          </p:cNvPr>
          <p:cNvSpPr txBox="1"/>
          <p:nvPr/>
        </p:nvSpPr>
        <p:spPr>
          <a:xfrm>
            <a:off x="4727405" y="3110015"/>
            <a:ext cx="331663" cy="400110"/>
          </a:xfrm>
          <a:prstGeom prst="rect">
            <a:avLst/>
          </a:prstGeom>
          <a:noFill/>
        </p:spPr>
        <p:txBody>
          <a:bodyPr wrap="square" rtlCol="0">
            <a:spAutoFit/>
          </a:bodyPr>
          <a:lstStyle/>
          <a:p>
            <a:r>
              <a:rPr lang="en-US" sz="2000" dirty="0"/>
              <a:t>2</a:t>
            </a:r>
          </a:p>
        </p:txBody>
      </p:sp>
      <p:sp>
        <p:nvSpPr>
          <p:cNvPr id="55" name="TextBox 54">
            <a:extLst>
              <a:ext uri="{FF2B5EF4-FFF2-40B4-BE49-F238E27FC236}">
                <a16:creationId xmlns:a16="http://schemas.microsoft.com/office/drawing/2014/main" id="{86B4A5E7-3F0A-4977-97B6-9280CE76E1EA}"/>
              </a:ext>
            </a:extLst>
          </p:cNvPr>
          <p:cNvSpPr txBox="1"/>
          <p:nvPr/>
        </p:nvSpPr>
        <p:spPr>
          <a:xfrm>
            <a:off x="5543838" y="3117531"/>
            <a:ext cx="331663" cy="400110"/>
          </a:xfrm>
          <a:prstGeom prst="rect">
            <a:avLst/>
          </a:prstGeom>
          <a:noFill/>
        </p:spPr>
        <p:txBody>
          <a:bodyPr wrap="square" rtlCol="0">
            <a:spAutoFit/>
          </a:bodyPr>
          <a:lstStyle/>
          <a:p>
            <a:r>
              <a:rPr lang="en-US" sz="2000" dirty="0"/>
              <a:t>4</a:t>
            </a:r>
          </a:p>
        </p:txBody>
      </p:sp>
      <p:sp>
        <p:nvSpPr>
          <p:cNvPr id="56" name="TextBox 55">
            <a:extLst>
              <a:ext uri="{FF2B5EF4-FFF2-40B4-BE49-F238E27FC236}">
                <a16:creationId xmlns:a16="http://schemas.microsoft.com/office/drawing/2014/main" id="{E3AAAE60-1B3E-4B2E-AE0D-D4A30F156F9A}"/>
              </a:ext>
            </a:extLst>
          </p:cNvPr>
          <p:cNvSpPr txBox="1"/>
          <p:nvPr/>
        </p:nvSpPr>
        <p:spPr>
          <a:xfrm>
            <a:off x="4713974" y="4394484"/>
            <a:ext cx="331663" cy="400110"/>
          </a:xfrm>
          <a:prstGeom prst="rect">
            <a:avLst/>
          </a:prstGeom>
          <a:noFill/>
        </p:spPr>
        <p:txBody>
          <a:bodyPr wrap="square" rtlCol="0">
            <a:spAutoFit/>
          </a:bodyPr>
          <a:lstStyle/>
          <a:p>
            <a:r>
              <a:rPr lang="en-US" sz="2000" dirty="0"/>
              <a:t>2</a:t>
            </a:r>
          </a:p>
        </p:txBody>
      </p:sp>
      <p:sp>
        <p:nvSpPr>
          <p:cNvPr id="57" name="TextBox 56">
            <a:extLst>
              <a:ext uri="{FF2B5EF4-FFF2-40B4-BE49-F238E27FC236}">
                <a16:creationId xmlns:a16="http://schemas.microsoft.com/office/drawing/2014/main" id="{E22A8282-DEE4-42F6-93ED-3EC36A13E279}"/>
              </a:ext>
            </a:extLst>
          </p:cNvPr>
          <p:cNvSpPr txBox="1"/>
          <p:nvPr/>
        </p:nvSpPr>
        <p:spPr>
          <a:xfrm>
            <a:off x="5457922" y="4406056"/>
            <a:ext cx="331663" cy="400110"/>
          </a:xfrm>
          <a:prstGeom prst="rect">
            <a:avLst/>
          </a:prstGeom>
          <a:noFill/>
        </p:spPr>
        <p:txBody>
          <a:bodyPr wrap="square" rtlCol="0">
            <a:spAutoFit/>
          </a:bodyPr>
          <a:lstStyle/>
          <a:p>
            <a:r>
              <a:rPr lang="en-US" sz="2000" dirty="0"/>
              <a:t>3</a:t>
            </a:r>
          </a:p>
        </p:txBody>
      </p:sp>
      <p:sp>
        <p:nvSpPr>
          <p:cNvPr id="58" name="TextBox 57">
            <a:extLst>
              <a:ext uri="{FF2B5EF4-FFF2-40B4-BE49-F238E27FC236}">
                <a16:creationId xmlns:a16="http://schemas.microsoft.com/office/drawing/2014/main" id="{6FDCB513-05B9-4284-B3D9-9A78419B8BAA}"/>
              </a:ext>
            </a:extLst>
          </p:cNvPr>
          <p:cNvSpPr txBox="1"/>
          <p:nvPr/>
        </p:nvSpPr>
        <p:spPr>
          <a:xfrm>
            <a:off x="3549875" y="4022113"/>
            <a:ext cx="328956" cy="400110"/>
          </a:xfrm>
          <a:prstGeom prst="rect">
            <a:avLst/>
          </a:prstGeom>
          <a:noFill/>
        </p:spPr>
        <p:txBody>
          <a:bodyPr wrap="square" rtlCol="0">
            <a:spAutoFit/>
          </a:bodyPr>
          <a:lstStyle/>
          <a:p>
            <a:r>
              <a:rPr lang="en-US" sz="2000" dirty="0">
                <a:solidFill>
                  <a:srgbClr val="FF0000"/>
                </a:solidFill>
              </a:rPr>
              <a:t>0</a:t>
            </a:r>
          </a:p>
        </p:txBody>
      </p:sp>
      <p:sp>
        <p:nvSpPr>
          <p:cNvPr id="59" name="TextBox 58">
            <a:extLst>
              <a:ext uri="{FF2B5EF4-FFF2-40B4-BE49-F238E27FC236}">
                <a16:creationId xmlns:a16="http://schemas.microsoft.com/office/drawing/2014/main" id="{CA9748F4-EAB2-41AE-ACE6-3875DE17DD76}"/>
              </a:ext>
            </a:extLst>
          </p:cNvPr>
          <p:cNvSpPr txBox="1"/>
          <p:nvPr/>
        </p:nvSpPr>
        <p:spPr>
          <a:xfrm>
            <a:off x="2180697" y="4007808"/>
            <a:ext cx="328956" cy="400110"/>
          </a:xfrm>
          <a:prstGeom prst="rect">
            <a:avLst/>
          </a:prstGeom>
          <a:noFill/>
        </p:spPr>
        <p:txBody>
          <a:bodyPr wrap="square" rtlCol="0">
            <a:spAutoFit/>
          </a:bodyPr>
          <a:lstStyle/>
          <a:p>
            <a:r>
              <a:rPr lang="en-US" sz="2000" dirty="0">
                <a:solidFill>
                  <a:srgbClr val="FF0000"/>
                </a:solidFill>
              </a:rPr>
              <a:t>0</a:t>
            </a:r>
          </a:p>
        </p:txBody>
      </p:sp>
      <p:sp>
        <p:nvSpPr>
          <p:cNvPr id="60" name="TextBox 59">
            <a:extLst>
              <a:ext uri="{FF2B5EF4-FFF2-40B4-BE49-F238E27FC236}">
                <a16:creationId xmlns:a16="http://schemas.microsoft.com/office/drawing/2014/main" id="{E0F0F4A9-D19A-4771-89C9-93FB91ABEE76}"/>
              </a:ext>
            </a:extLst>
          </p:cNvPr>
          <p:cNvSpPr txBox="1"/>
          <p:nvPr/>
        </p:nvSpPr>
        <p:spPr>
          <a:xfrm>
            <a:off x="4562929" y="2753524"/>
            <a:ext cx="328956" cy="400110"/>
          </a:xfrm>
          <a:prstGeom prst="rect">
            <a:avLst/>
          </a:prstGeom>
          <a:noFill/>
        </p:spPr>
        <p:txBody>
          <a:bodyPr wrap="square" rtlCol="0">
            <a:spAutoFit/>
          </a:bodyPr>
          <a:lstStyle/>
          <a:p>
            <a:r>
              <a:rPr lang="en-US" sz="2000" dirty="0">
                <a:solidFill>
                  <a:srgbClr val="FF0000"/>
                </a:solidFill>
              </a:rPr>
              <a:t>2</a:t>
            </a:r>
          </a:p>
        </p:txBody>
      </p:sp>
      <p:sp>
        <p:nvSpPr>
          <p:cNvPr id="61" name="TextBox 60">
            <a:extLst>
              <a:ext uri="{FF2B5EF4-FFF2-40B4-BE49-F238E27FC236}">
                <a16:creationId xmlns:a16="http://schemas.microsoft.com/office/drawing/2014/main" id="{6A463FC8-BDBB-4F8F-92E8-B75DF9A3E613}"/>
              </a:ext>
            </a:extLst>
          </p:cNvPr>
          <p:cNvSpPr txBox="1"/>
          <p:nvPr/>
        </p:nvSpPr>
        <p:spPr>
          <a:xfrm>
            <a:off x="5616641" y="2724695"/>
            <a:ext cx="328956" cy="400110"/>
          </a:xfrm>
          <a:prstGeom prst="rect">
            <a:avLst/>
          </a:prstGeom>
          <a:noFill/>
        </p:spPr>
        <p:txBody>
          <a:bodyPr wrap="square" rtlCol="0">
            <a:spAutoFit/>
          </a:bodyPr>
          <a:lstStyle/>
          <a:p>
            <a:r>
              <a:rPr lang="en-US" sz="2000" dirty="0">
                <a:solidFill>
                  <a:srgbClr val="FF0000"/>
                </a:solidFill>
              </a:rPr>
              <a:t>0</a:t>
            </a:r>
          </a:p>
        </p:txBody>
      </p:sp>
      <p:sp>
        <p:nvSpPr>
          <p:cNvPr id="62" name="TextBox 61">
            <a:extLst>
              <a:ext uri="{FF2B5EF4-FFF2-40B4-BE49-F238E27FC236}">
                <a16:creationId xmlns:a16="http://schemas.microsoft.com/office/drawing/2014/main" id="{6DC68710-853B-4494-9A29-D7A2F2B28784}"/>
              </a:ext>
            </a:extLst>
          </p:cNvPr>
          <p:cNvSpPr txBox="1"/>
          <p:nvPr/>
        </p:nvSpPr>
        <p:spPr>
          <a:xfrm>
            <a:off x="4550851" y="3999213"/>
            <a:ext cx="328956" cy="400110"/>
          </a:xfrm>
          <a:prstGeom prst="rect">
            <a:avLst/>
          </a:prstGeom>
          <a:noFill/>
        </p:spPr>
        <p:txBody>
          <a:bodyPr wrap="square" rtlCol="0">
            <a:spAutoFit/>
          </a:bodyPr>
          <a:lstStyle/>
          <a:p>
            <a:r>
              <a:rPr lang="en-US" sz="2000" dirty="0">
                <a:solidFill>
                  <a:srgbClr val="FF0000"/>
                </a:solidFill>
              </a:rPr>
              <a:t>2</a:t>
            </a:r>
          </a:p>
        </p:txBody>
      </p:sp>
      <p:sp>
        <p:nvSpPr>
          <p:cNvPr id="63" name="TextBox 62">
            <a:extLst>
              <a:ext uri="{FF2B5EF4-FFF2-40B4-BE49-F238E27FC236}">
                <a16:creationId xmlns:a16="http://schemas.microsoft.com/office/drawing/2014/main" id="{8E84BFDF-5300-4D7D-B03E-4706517332CD}"/>
              </a:ext>
            </a:extLst>
          </p:cNvPr>
          <p:cNvSpPr txBox="1"/>
          <p:nvPr/>
        </p:nvSpPr>
        <p:spPr>
          <a:xfrm>
            <a:off x="5573339" y="3980224"/>
            <a:ext cx="328956" cy="400110"/>
          </a:xfrm>
          <a:prstGeom prst="rect">
            <a:avLst/>
          </a:prstGeom>
          <a:noFill/>
        </p:spPr>
        <p:txBody>
          <a:bodyPr wrap="square" rtlCol="0">
            <a:spAutoFit/>
          </a:bodyPr>
          <a:lstStyle/>
          <a:p>
            <a:r>
              <a:rPr lang="en-US" sz="2000" dirty="0">
                <a:solidFill>
                  <a:srgbClr val="FF0000"/>
                </a:solidFill>
              </a:rPr>
              <a:t>1</a:t>
            </a:r>
          </a:p>
        </p:txBody>
      </p:sp>
      <p:sp>
        <p:nvSpPr>
          <p:cNvPr id="64" name="TextBox 63">
            <a:extLst>
              <a:ext uri="{FF2B5EF4-FFF2-40B4-BE49-F238E27FC236}">
                <a16:creationId xmlns:a16="http://schemas.microsoft.com/office/drawing/2014/main" id="{85A88DF8-E16D-4DBC-AE09-5205149DDD7D}"/>
              </a:ext>
            </a:extLst>
          </p:cNvPr>
          <p:cNvSpPr txBox="1"/>
          <p:nvPr/>
        </p:nvSpPr>
        <p:spPr>
          <a:xfrm>
            <a:off x="4547143" y="5381420"/>
            <a:ext cx="328956" cy="400110"/>
          </a:xfrm>
          <a:prstGeom prst="rect">
            <a:avLst/>
          </a:prstGeom>
          <a:noFill/>
        </p:spPr>
        <p:txBody>
          <a:bodyPr wrap="square" rtlCol="0">
            <a:spAutoFit/>
          </a:bodyPr>
          <a:lstStyle/>
          <a:p>
            <a:r>
              <a:rPr lang="en-US" sz="2000" dirty="0">
                <a:solidFill>
                  <a:srgbClr val="FF0000"/>
                </a:solidFill>
              </a:rPr>
              <a:t>0</a:t>
            </a:r>
          </a:p>
        </p:txBody>
      </p:sp>
      <p:sp>
        <p:nvSpPr>
          <p:cNvPr id="65" name="TextBox 64">
            <a:extLst>
              <a:ext uri="{FF2B5EF4-FFF2-40B4-BE49-F238E27FC236}">
                <a16:creationId xmlns:a16="http://schemas.microsoft.com/office/drawing/2014/main" id="{EC38C234-E412-4D14-B646-D3F480D2BFC0}"/>
              </a:ext>
            </a:extLst>
          </p:cNvPr>
          <p:cNvSpPr txBox="1"/>
          <p:nvPr/>
        </p:nvSpPr>
        <p:spPr>
          <a:xfrm>
            <a:off x="5641750" y="5371256"/>
            <a:ext cx="328956" cy="400110"/>
          </a:xfrm>
          <a:prstGeom prst="rect">
            <a:avLst/>
          </a:prstGeom>
          <a:noFill/>
        </p:spPr>
        <p:txBody>
          <a:bodyPr wrap="square" rtlCol="0">
            <a:spAutoFit/>
          </a:bodyPr>
          <a:lstStyle/>
          <a:p>
            <a:r>
              <a:rPr lang="en-US" sz="2000" dirty="0">
                <a:solidFill>
                  <a:srgbClr val="FF0000"/>
                </a:solidFill>
              </a:rPr>
              <a:t>0</a:t>
            </a:r>
          </a:p>
        </p:txBody>
      </p:sp>
      <p:sp>
        <p:nvSpPr>
          <p:cNvPr id="66" name="TextBox 65">
            <a:extLst>
              <a:ext uri="{FF2B5EF4-FFF2-40B4-BE49-F238E27FC236}">
                <a16:creationId xmlns:a16="http://schemas.microsoft.com/office/drawing/2014/main" id="{2EC26CA2-BFEF-46AB-88BD-44602FEDA282}"/>
              </a:ext>
            </a:extLst>
          </p:cNvPr>
          <p:cNvSpPr txBox="1"/>
          <p:nvPr/>
        </p:nvSpPr>
        <p:spPr>
          <a:xfrm>
            <a:off x="6601482" y="3347379"/>
            <a:ext cx="288197" cy="400110"/>
          </a:xfrm>
          <a:prstGeom prst="rect">
            <a:avLst/>
          </a:prstGeom>
          <a:noFill/>
        </p:spPr>
        <p:txBody>
          <a:bodyPr wrap="square" rtlCol="0">
            <a:spAutoFit/>
          </a:bodyPr>
          <a:lstStyle/>
          <a:p>
            <a:r>
              <a:rPr lang="en-US" sz="2000" dirty="0">
                <a:solidFill>
                  <a:srgbClr val="FF0000"/>
                </a:solidFill>
              </a:rPr>
              <a:t>2</a:t>
            </a:r>
          </a:p>
        </p:txBody>
      </p:sp>
      <p:sp>
        <p:nvSpPr>
          <p:cNvPr id="67" name="TextBox 66">
            <a:extLst>
              <a:ext uri="{FF2B5EF4-FFF2-40B4-BE49-F238E27FC236}">
                <a16:creationId xmlns:a16="http://schemas.microsoft.com/office/drawing/2014/main" id="{ACF11831-EEA9-4A31-80D0-E9A7D5CA2CC8}"/>
              </a:ext>
            </a:extLst>
          </p:cNvPr>
          <p:cNvSpPr txBox="1"/>
          <p:nvPr/>
        </p:nvSpPr>
        <p:spPr>
          <a:xfrm>
            <a:off x="7649931" y="3327952"/>
            <a:ext cx="288197" cy="400110"/>
          </a:xfrm>
          <a:prstGeom prst="rect">
            <a:avLst/>
          </a:prstGeom>
          <a:noFill/>
        </p:spPr>
        <p:txBody>
          <a:bodyPr wrap="square" rtlCol="0">
            <a:spAutoFit/>
          </a:bodyPr>
          <a:lstStyle/>
          <a:p>
            <a:r>
              <a:rPr lang="en-US" sz="2000" dirty="0">
                <a:solidFill>
                  <a:srgbClr val="FF0000"/>
                </a:solidFill>
              </a:rPr>
              <a:t>2</a:t>
            </a:r>
          </a:p>
        </p:txBody>
      </p:sp>
      <p:sp>
        <p:nvSpPr>
          <p:cNvPr id="68" name="TextBox 67">
            <a:extLst>
              <a:ext uri="{FF2B5EF4-FFF2-40B4-BE49-F238E27FC236}">
                <a16:creationId xmlns:a16="http://schemas.microsoft.com/office/drawing/2014/main" id="{525DA07C-1407-4C19-936E-726B11CA04A6}"/>
              </a:ext>
            </a:extLst>
          </p:cNvPr>
          <p:cNvSpPr txBox="1"/>
          <p:nvPr/>
        </p:nvSpPr>
        <p:spPr>
          <a:xfrm>
            <a:off x="6588466" y="4871245"/>
            <a:ext cx="328956" cy="400110"/>
          </a:xfrm>
          <a:prstGeom prst="rect">
            <a:avLst/>
          </a:prstGeom>
          <a:noFill/>
        </p:spPr>
        <p:txBody>
          <a:bodyPr wrap="square" rtlCol="0">
            <a:spAutoFit/>
          </a:bodyPr>
          <a:lstStyle/>
          <a:p>
            <a:r>
              <a:rPr lang="en-US" sz="2000" dirty="0">
                <a:solidFill>
                  <a:srgbClr val="FF0000"/>
                </a:solidFill>
              </a:rPr>
              <a:t>0</a:t>
            </a:r>
          </a:p>
        </p:txBody>
      </p:sp>
      <p:sp>
        <p:nvSpPr>
          <p:cNvPr id="69" name="TextBox 68">
            <a:extLst>
              <a:ext uri="{FF2B5EF4-FFF2-40B4-BE49-F238E27FC236}">
                <a16:creationId xmlns:a16="http://schemas.microsoft.com/office/drawing/2014/main" id="{828BADDA-FAC1-4C8D-B605-50E445D0DFBB}"/>
              </a:ext>
            </a:extLst>
          </p:cNvPr>
          <p:cNvSpPr txBox="1"/>
          <p:nvPr/>
        </p:nvSpPr>
        <p:spPr>
          <a:xfrm>
            <a:off x="7661882" y="4832712"/>
            <a:ext cx="285759" cy="400110"/>
          </a:xfrm>
          <a:prstGeom prst="rect">
            <a:avLst/>
          </a:prstGeom>
          <a:noFill/>
        </p:spPr>
        <p:txBody>
          <a:bodyPr wrap="square" rtlCol="0">
            <a:spAutoFit/>
          </a:bodyPr>
          <a:lstStyle/>
          <a:p>
            <a:r>
              <a:rPr lang="en-US" sz="2000" dirty="0">
                <a:solidFill>
                  <a:srgbClr val="FF0000"/>
                </a:solidFill>
              </a:rPr>
              <a:t>0</a:t>
            </a:r>
          </a:p>
        </p:txBody>
      </p:sp>
      <p:sp>
        <p:nvSpPr>
          <p:cNvPr id="70" name="TextBox 69">
            <a:extLst>
              <a:ext uri="{FF2B5EF4-FFF2-40B4-BE49-F238E27FC236}">
                <a16:creationId xmlns:a16="http://schemas.microsoft.com/office/drawing/2014/main" id="{70E7ECAF-E062-4AC1-9234-095B3C353C71}"/>
              </a:ext>
            </a:extLst>
          </p:cNvPr>
          <p:cNvSpPr txBox="1"/>
          <p:nvPr/>
        </p:nvSpPr>
        <p:spPr>
          <a:xfrm>
            <a:off x="8558259" y="4047213"/>
            <a:ext cx="285759" cy="400110"/>
          </a:xfrm>
          <a:prstGeom prst="rect">
            <a:avLst/>
          </a:prstGeom>
          <a:noFill/>
        </p:spPr>
        <p:txBody>
          <a:bodyPr wrap="square" rtlCol="0">
            <a:spAutoFit/>
          </a:bodyPr>
          <a:lstStyle/>
          <a:p>
            <a:r>
              <a:rPr lang="en-US" sz="2000" dirty="0">
                <a:solidFill>
                  <a:srgbClr val="FF0000"/>
                </a:solidFill>
              </a:rPr>
              <a:t>0</a:t>
            </a:r>
          </a:p>
        </p:txBody>
      </p:sp>
      <p:sp>
        <p:nvSpPr>
          <p:cNvPr id="71" name="TextBox 70">
            <a:extLst>
              <a:ext uri="{FF2B5EF4-FFF2-40B4-BE49-F238E27FC236}">
                <a16:creationId xmlns:a16="http://schemas.microsoft.com/office/drawing/2014/main" id="{51FE454C-AE33-458D-94FB-24B2D568A190}"/>
              </a:ext>
            </a:extLst>
          </p:cNvPr>
          <p:cNvSpPr txBox="1"/>
          <p:nvPr/>
        </p:nvSpPr>
        <p:spPr>
          <a:xfrm>
            <a:off x="9923474" y="4010628"/>
            <a:ext cx="285759" cy="400110"/>
          </a:xfrm>
          <a:prstGeom prst="rect">
            <a:avLst/>
          </a:prstGeom>
          <a:noFill/>
        </p:spPr>
        <p:txBody>
          <a:bodyPr wrap="square" rtlCol="0">
            <a:spAutoFit/>
          </a:bodyPr>
          <a:lstStyle/>
          <a:p>
            <a:r>
              <a:rPr lang="en-US" sz="2000" dirty="0">
                <a:solidFill>
                  <a:srgbClr val="FF0000"/>
                </a:solidFill>
              </a:rPr>
              <a:t>0</a:t>
            </a:r>
          </a:p>
        </p:txBody>
      </p:sp>
      <p:sp>
        <p:nvSpPr>
          <p:cNvPr id="72" name="TextBox 71">
            <a:extLst>
              <a:ext uri="{FF2B5EF4-FFF2-40B4-BE49-F238E27FC236}">
                <a16:creationId xmlns:a16="http://schemas.microsoft.com/office/drawing/2014/main" id="{65647650-B3A5-43DB-8A6D-824D7F46BBBD}"/>
              </a:ext>
            </a:extLst>
          </p:cNvPr>
          <p:cNvSpPr txBox="1"/>
          <p:nvPr/>
        </p:nvSpPr>
        <p:spPr>
          <a:xfrm>
            <a:off x="3300244" y="1639096"/>
            <a:ext cx="1344277" cy="400110"/>
          </a:xfrm>
          <a:prstGeom prst="rect">
            <a:avLst/>
          </a:prstGeom>
          <a:noFill/>
        </p:spPr>
        <p:txBody>
          <a:bodyPr wrap="square" rtlCol="0">
            <a:spAutoFit/>
          </a:bodyPr>
          <a:lstStyle/>
          <a:p>
            <a:r>
              <a:rPr lang="en-US" sz="2000" dirty="0">
                <a:solidFill>
                  <a:srgbClr val="FF0000"/>
                </a:solidFill>
              </a:rPr>
              <a:t>FF&lt;=TF</a:t>
            </a:r>
          </a:p>
        </p:txBody>
      </p:sp>
      <p:sp>
        <p:nvSpPr>
          <p:cNvPr id="5" name="Arrow: Down 4">
            <a:extLst>
              <a:ext uri="{FF2B5EF4-FFF2-40B4-BE49-F238E27FC236}">
                <a16:creationId xmlns:a16="http://schemas.microsoft.com/office/drawing/2014/main" id="{44E2FA7D-8A89-475F-D7C2-297EF8C1CD7B}"/>
              </a:ext>
            </a:extLst>
          </p:cNvPr>
          <p:cNvSpPr/>
          <p:nvPr/>
        </p:nvSpPr>
        <p:spPr>
          <a:xfrm rot="18786979">
            <a:off x="3799330" y="4915648"/>
            <a:ext cx="261767" cy="882195"/>
          </a:xfrm>
          <a:prstGeom prst="down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6" name="Arrow: Down 5">
            <a:extLst>
              <a:ext uri="{FF2B5EF4-FFF2-40B4-BE49-F238E27FC236}">
                <a16:creationId xmlns:a16="http://schemas.microsoft.com/office/drawing/2014/main" id="{BC62838F-FE93-0C4D-41B6-F61472B3967A}"/>
              </a:ext>
            </a:extLst>
          </p:cNvPr>
          <p:cNvSpPr/>
          <p:nvPr/>
        </p:nvSpPr>
        <p:spPr>
          <a:xfrm rot="15190652">
            <a:off x="6260159" y="5290707"/>
            <a:ext cx="261767" cy="882195"/>
          </a:xfrm>
          <a:prstGeom prst="down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 name="Arrow: Down 6">
            <a:extLst>
              <a:ext uri="{FF2B5EF4-FFF2-40B4-BE49-F238E27FC236}">
                <a16:creationId xmlns:a16="http://schemas.microsoft.com/office/drawing/2014/main" id="{348A5067-21D5-FC3A-BDEA-90B3E2D5D578}"/>
              </a:ext>
            </a:extLst>
          </p:cNvPr>
          <p:cNvSpPr/>
          <p:nvPr/>
        </p:nvSpPr>
        <p:spPr>
          <a:xfrm rot="14813765">
            <a:off x="8394475" y="4528277"/>
            <a:ext cx="261767" cy="882195"/>
          </a:xfrm>
          <a:prstGeom prst="down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0" name="Title 1">
            <a:extLst>
              <a:ext uri="{FF2B5EF4-FFF2-40B4-BE49-F238E27FC236}">
                <a16:creationId xmlns:a16="http://schemas.microsoft.com/office/drawing/2014/main" id="{09A72C84-0A93-CDFB-7556-E3B4ABB6CA12}"/>
              </a:ext>
            </a:extLst>
          </p:cNvPr>
          <p:cNvSpPr txBox="1">
            <a:spLocks/>
          </p:cNvSpPr>
          <p:nvPr/>
        </p:nvSpPr>
        <p:spPr>
          <a:xfrm>
            <a:off x="1301087" y="265632"/>
            <a:ext cx="9880979" cy="939925"/>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4267" b="1">
                <a:solidFill>
                  <a:srgbClr val="001F42"/>
                </a:solidFill>
              </a:rPr>
              <a:t>Practice: Construct the AON Network</a:t>
            </a:r>
            <a:endParaRPr lang="en-US" sz="4267" b="1" dirty="0">
              <a:solidFill>
                <a:srgbClr val="001F42"/>
              </a:solidFill>
            </a:endParaRPr>
          </a:p>
        </p:txBody>
      </p:sp>
    </p:spTree>
    <p:extLst>
      <p:ext uri="{BB962C8B-B14F-4D97-AF65-F5344CB8AC3E}">
        <p14:creationId xmlns:p14="http://schemas.microsoft.com/office/powerpoint/2010/main" val="1379328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D2D13-18F2-DA45-97A3-C0EA5A1174B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F73104F-50A0-DBFF-755A-899B64AF7431}"/>
              </a:ext>
            </a:extLst>
          </p:cNvPr>
          <p:cNvSpPr txBox="1"/>
          <p:nvPr/>
        </p:nvSpPr>
        <p:spPr>
          <a:xfrm>
            <a:off x="537028" y="1644132"/>
            <a:ext cx="11654972" cy="1953868"/>
          </a:xfrm>
          <a:prstGeom prst="rect">
            <a:avLst/>
          </a:prstGeom>
          <a:noFill/>
        </p:spPr>
        <p:txBody>
          <a:bodyPr wrap="square">
            <a:spAutoFit/>
          </a:bodyPr>
          <a:lstStyle/>
          <a:p>
            <a:pPr marL="742950" indent="-742950" algn="just">
              <a:lnSpc>
                <a:spcPct val="150000"/>
              </a:lnSpc>
              <a:buAutoNum type="arabicPeriod"/>
            </a:pP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Construction Project People, Acquisition and Contractual Methods</a:t>
            </a:r>
          </a:p>
          <a:p>
            <a:pPr marL="742950" indent="-742950" algn="just">
              <a:lnSpc>
                <a:spcPct val="150000"/>
              </a:lnSpc>
              <a:buAutoNum type="arabicPeriod"/>
            </a:pP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Project Estimation</a:t>
            </a:r>
          </a:p>
          <a:p>
            <a:pPr marL="742950" indent="-742950" algn="just">
              <a:lnSpc>
                <a:spcPct val="150000"/>
              </a:lnSpc>
              <a:buAutoNum type="arabicPeriod"/>
            </a:pP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Project Scheduling</a:t>
            </a:r>
          </a:p>
        </p:txBody>
      </p:sp>
      <p:sp>
        <p:nvSpPr>
          <p:cNvPr id="3" name="TextBox 2">
            <a:extLst>
              <a:ext uri="{FF2B5EF4-FFF2-40B4-BE49-F238E27FC236}">
                <a16:creationId xmlns:a16="http://schemas.microsoft.com/office/drawing/2014/main" id="{66F5EEC8-F5AB-277C-EC0E-D92467AB0E3C}"/>
              </a:ext>
            </a:extLst>
          </p:cNvPr>
          <p:cNvSpPr txBox="1"/>
          <p:nvPr/>
        </p:nvSpPr>
        <p:spPr>
          <a:xfrm>
            <a:off x="-972458" y="715218"/>
            <a:ext cx="6096000" cy="646331"/>
          </a:xfrm>
          <a:prstGeom prst="rect">
            <a:avLst/>
          </a:prstGeom>
          <a:noFill/>
        </p:spPr>
        <p:txBody>
          <a:bodyPr wrap="square">
            <a:spAutoFit/>
          </a:bodyPr>
          <a:lstStyle/>
          <a:p>
            <a:pPr algn="ctr"/>
            <a:r>
              <a:rPr lang="en-US" sz="3600" b="1" kern="0" dirty="0">
                <a:latin typeface="Times New Roman" panose="02020603050405020304" pitchFamily="18" charset="0"/>
                <a:ea typeface="Times New Roman" panose="02020603050405020304" pitchFamily="18" charset="0"/>
                <a:cs typeface="Times New Roman" panose="02020603050405020304" pitchFamily="18" charset="0"/>
              </a:rPr>
              <a:t>Main Contents</a:t>
            </a:r>
            <a:endParaRPr lang="en-US" sz="36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9062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8CDC77-713F-05FB-B16B-8EEDF3F0341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2308DC6-5F19-6BA5-2BFF-53F161E157F9}"/>
              </a:ext>
            </a:extLst>
          </p:cNvPr>
          <p:cNvSpPr txBox="1"/>
          <p:nvPr/>
        </p:nvSpPr>
        <p:spPr>
          <a:xfrm>
            <a:off x="595085" y="541625"/>
            <a:ext cx="9758439" cy="1559529"/>
          </a:xfrm>
          <a:prstGeom prst="rect">
            <a:avLst/>
          </a:prstGeom>
          <a:noFill/>
        </p:spPr>
        <p:txBody>
          <a:bodyPr wrap="square">
            <a:spAutoFit/>
          </a:bodyPr>
          <a:lstStyle/>
          <a:p>
            <a:pPr marL="342900" marR="0" lvl="0" indent="-342900" fontAlgn="base">
              <a:lnSpc>
                <a:spcPct val="107000"/>
              </a:lnSpc>
              <a:spcBef>
                <a:spcPts val="0"/>
              </a:spcBef>
              <a:spcAft>
                <a:spcPts val="0"/>
              </a:spcAft>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 Which party is mainly responsible for the pre-construction and mobilization stage?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Owner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2"/>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Construction manager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3"/>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Architect engineer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4"/>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Contractor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5" name="TextBox 4">
            <a:extLst>
              <a:ext uri="{FF2B5EF4-FFF2-40B4-BE49-F238E27FC236}">
                <a16:creationId xmlns:a16="http://schemas.microsoft.com/office/drawing/2014/main" id="{8F3BCD2B-5769-1BD8-19A3-25237406551D}"/>
              </a:ext>
            </a:extLst>
          </p:cNvPr>
          <p:cNvSpPr txBox="1"/>
          <p:nvPr/>
        </p:nvSpPr>
        <p:spPr>
          <a:xfrm>
            <a:off x="595085" y="2649235"/>
            <a:ext cx="10208382" cy="1559529"/>
          </a:xfrm>
          <a:prstGeom prst="rect">
            <a:avLst/>
          </a:prstGeom>
          <a:noFill/>
        </p:spPr>
        <p:txBody>
          <a:bodyPr wrap="square">
            <a:spAutoFit/>
          </a:bodyPr>
          <a:lstStyle/>
          <a:p>
            <a:pPr fontAlgn="base">
              <a:lnSpc>
                <a:spcPct val="107000"/>
              </a:lnSpc>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2. Off-site labor usually are associated with what type of construction: </a:t>
            </a:r>
            <a:endPar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Modular construction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2"/>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Fast track construction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3"/>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Highway construction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4"/>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Building construction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7" name="TextBox 6">
            <a:extLst>
              <a:ext uri="{FF2B5EF4-FFF2-40B4-BE49-F238E27FC236}">
                <a16:creationId xmlns:a16="http://schemas.microsoft.com/office/drawing/2014/main" id="{26548CBB-9B31-AB07-F7EF-2E13A655E3D0}"/>
              </a:ext>
            </a:extLst>
          </p:cNvPr>
          <p:cNvSpPr txBox="1"/>
          <p:nvPr/>
        </p:nvSpPr>
        <p:spPr>
          <a:xfrm>
            <a:off x="595085" y="4756845"/>
            <a:ext cx="10048725" cy="966803"/>
          </a:xfrm>
          <a:prstGeom prst="rect">
            <a:avLst/>
          </a:prstGeom>
          <a:noFill/>
        </p:spPr>
        <p:txBody>
          <a:bodyPr wrap="square">
            <a:spAutoFit/>
          </a:bodyPr>
          <a:lstStyle/>
          <a:p>
            <a:pPr fontAlgn="base">
              <a:lnSpc>
                <a:spcPct val="107000"/>
              </a:lnSpc>
              <a:tabLst>
                <a:tab pos="457200" algn="l"/>
              </a:tabLst>
            </a:pPr>
            <a:r>
              <a:rPr lang="en-US" kern="0" dirty="0">
                <a:latin typeface="Times New Roman" panose="02020603050405020304" pitchFamily="18" charset="0"/>
                <a:ea typeface="Times New Roman" panose="02020603050405020304" pitchFamily="18" charset="0"/>
                <a:cs typeface="Times New Roman" panose="02020603050405020304" pitchFamily="18" charset="0"/>
              </a:rPr>
              <a:t>3</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If you want to defend your right as a construction worker, it will be easier if you are a ____? </a:t>
            </a:r>
          </a:p>
          <a:p>
            <a:pPr marL="342900" marR="0" lvl="0" indent="-342900" fontAlgn="base">
              <a:lnSpc>
                <a:spcPct val="107000"/>
              </a:lnSpc>
              <a:spcBef>
                <a:spcPts val="0"/>
              </a:spcBef>
              <a:spcAft>
                <a:spcPts val="0"/>
              </a:spcAft>
              <a:buFont typeface="+mj-lt"/>
              <a:buAutoNum type="alphaUcPeriod"/>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Open shop worker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2"/>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Union worker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8" name="Oval 7">
            <a:extLst>
              <a:ext uri="{FF2B5EF4-FFF2-40B4-BE49-F238E27FC236}">
                <a16:creationId xmlns:a16="http://schemas.microsoft.com/office/drawing/2014/main" id="{BC476084-C0E4-9919-CD74-877BEC372CD0}"/>
              </a:ext>
            </a:extLst>
          </p:cNvPr>
          <p:cNvSpPr/>
          <p:nvPr/>
        </p:nvSpPr>
        <p:spPr>
          <a:xfrm>
            <a:off x="595085" y="1726807"/>
            <a:ext cx="410029" cy="374347"/>
          </a:xfrm>
          <a:prstGeom prst="ellipse">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F07B28A6-C245-0198-B1CA-9F080FE15446}"/>
              </a:ext>
            </a:extLst>
          </p:cNvPr>
          <p:cNvSpPr/>
          <p:nvPr/>
        </p:nvSpPr>
        <p:spPr>
          <a:xfrm>
            <a:off x="595085" y="2972617"/>
            <a:ext cx="410029" cy="374347"/>
          </a:xfrm>
          <a:prstGeom prst="ellipse">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E5231E49-25D8-D543-0B05-FC6578AC4B6A}"/>
              </a:ext>
            </a:extLst>
          </p:cNvPr>
          <p:cNvSpPr/>
          <p:nvPr/>
        </p:nvSpPr>
        <p:spPr>
          <a:xfrm>
            <a:off x="549123" y="5394084"/>
            <a:ext cx="410029" cy="374347"/>
          </a:xfrm>
          <a:prstGeom prst="ellipse">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96E4A3F9-660E-884D-2B1F-2684B3564D48}"/>
              </a:ext>
            </a:extLst>
          </p:cNvPr>
          <p:cNvPicPr>
            <a:picLocks noChangeAspect="1"/>
          </p:cNvPicPr>
          <p:nvPr/>
        </p:nvPicPr>
        <p:blipFill rotWithShape="1">
          <a:blip r:embed="rId2">
            <a:extLst>
              <a:ext uri="{28A0092B-C50C-407E-A947-70E740481C1C}">
                <a14:useLocalDpi xmlns:a14="http://schemas.microsoft.com/office/drawing/2010/main" val="0"/>
              </a:ext>
            </a:extLst>
          </a:blip>
          <a:srcRect l="121" r="502"/>
          <a:stretch/>
        </p:blipFill>
        <p:spPr>
          <a:xfrm>
            <a:off x="3407081" y="1548656"/>
            <a:ext cx="7944374" cy="941152"/>
          </a:xfrm>
          <a:prstGeom prst="rect">
            <a:avLst/>
          </a:prstGeom>
        </p:spPr>
      </p:pic>
    </p:spTree>
    <p:extLst>
      <p:ext uri="{BB962C8B-B14F-4D97-AF65-F5344CB8AC3E}">
        <p14:creationId xmlns:p14="http://schemas.microsoft.com/office/powerpoint/2010/main" val="2259125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B735B-42C8-42D1-0997-858297C6ABF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908E835-520F-CA0B-E3FE-FE8E888A8DAF}"/>
              </a:ext>
            </a:extLst>
          </p:cNvPr>
          <p:cNvSpPr txBox="1"/>
          <p:nvPr/>
        </p:nvSpPr>
        <p:spPr>
          <a:xfrm>
            <a:off x="803122" y="608768"/>
            <a:ext cx="10155163" cy="1559529"/>
          </a:xfrm>
          <a:prstGeom prst="rect">
            <a:avLst/>
          </a:prstGeom>
          <a:noFill/>
        </p:spPr>
        <p:txBody>
          <a:bodyPr wrap="square">
            <a:spAutoFit/>
          </a:bodyPr>
          <a:lstStyle/>
          <a:p>
            <a:pPr marL="0" marR="0" fontAlgn="base">
              <a:lnSpc>
                <a:spcPct val="107000"/>
              </a:lnSpc>
              <a:spcBef>
                <a:spcPts val="0"/>
              </a:spcBef>
              <a:spcAft>
                <a:spcPts val="0"/>
              </a:spcAft>
            </a:pPr>
            <a:r>
              <a:rPr lang="en-US"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In a Pure Construction Management project delivery system, the construction manager has contracted with:</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Only the owner</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2"/>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Only the contractor</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3"/>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Both the owner and the contractor</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5" name="TextBox 4">
            <a:extLst>
              <a:ext uri="{FF2B5EF4-FFF2-40B4-BE49-F238E27FC236}">
                <a16:creationId xmlns:a16="http://schemas.microsoft.com/office/drawing/2014/main" id="{401B7136-A233-3A5C-0220-7B2A6F0EA531}"/>
              </a:ext>
            </a:extLst>
          </p:cNvPr>
          <p:cNvSpPr txBox="1"/>
          <p:nvPr/>
        </p:nvSpPr>
        <p:spPr>
          <a:xfrm>
            <a:off x="764419" y="3523267"/>
            <a:ext cx="10261602" cy="1559529"/>
          </a:xfrm>
          <a:prstGeom prst="rect">
            <a:avLst/>
          </a:prstGeom>
          <a:noFill/>
        </p:spPr>
        <p:txBody>
          <a:bodyPr wrap="square">
            <a:spAutoFit/>
          </a:bodyPr>
          <a:lstStyle/>
          <a:p>
            <a:pPr marL="0" marR="0" fontAlgn="base">
              <a:lnSpc>
                <a:spcPct val="107000"/>
              </a:lnSpc>
              <a:spcBef>
                <a:spcPts val="0"/>
              </a:spcBef>
              <a:spcAft>
                <a:spcPts val="0"/>
              </a:spcAft>
            </a:pPr>
            <a:r>
              <a:rPr lang="en-US"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5</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For the Design-Build project delivery method, what is the relationship between the construction entity and design entity within the design/build firm?</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Contractual relationship</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2"/>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Communicational relationship</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3"/>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Internal relationship (we also refer to it as joint venture)</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6" name="Oval 5">
            <a:extLst>
              <a:ext uri="{FF2B5EF4-FFF2-40B4-BE49-F238E27FC236}">
                <a16:creationId xmlns:a16="http://schemas.microsoft.com/office/drawing/2014/main" id="{C458A5CF-944C-B5CD-4DA4-558944CD40AA}"/>
              </a:ext>
            </a:extLst>
          </p:cNvPr>
          <p:cNvSpPr/>
          <p:nvPr/>
        </p:nvSpPr>
        <p:spPr>
          <a:xfrm>
            <a:off x="764419" y="1201358"/>
            <a:ext cx="410029" cy="374347"/>
          </a:xfrm>
          <a:prstGeom prst="ellipse">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07C45383-FCBD-5B79-41FB-BF33D9F4174E}"/>
              </a:ext>
            </a:extLst>
          </p:cNvPr>
          <p:cNvSpPr/>
          <p:nvPr/>
        </p:nvSpPr>
        <p:spPr>
          <a:xfrm>
            <a:off x="716736" y="4708449"/>
            <a:ext cx="410029" cy="374347"/>
          </a:xfrm>
          <a:prstGeom prst="ellipse">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diagram of a construction company&#10;&#10;Description automatically generated">
            <a:extLst>
              <a:ext uri="{FF2B5EF4-FFF2-40B4-BE49-F238E27FC236}">
                <a16:creationId xmlns:a16="http://schemas.microsoft.com/office/drawing/2014/main" id="{B3508AAA-AB9E-03DD-9591-74E3012F88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75352" y="947074"/>
            <a:ext cx="3621868" cy="2481926"/>
          </a:xfrm>
          <a:prstGeom prst="rect">
            <a:avLst/>
          </a:prstGeom>
        </p:spPr>
      </p:pic>
      <p:pic>
        <p:nvPicPr>
          <p:cNvPr id="27" name="Picture 26" descr="A diagram of a construction function&#10;&#10;Description automatically generated">
            <a:extLst>
              <a:ext uri="{FF2B5EF4-FFF2-40B4-BE49-F238E27FC236}">
                <a16:creationId xmlns:a16="http://schemas.microsoft.com/office/drawing/2014/main" id="{558016D8-782C-2C78-2B36-318D1AB7AC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25484" y="3871183"/>
            <a:ext cx="4326325" cy="2857103"/>
          </a:xfrm>
          <a:prstGeom prst="rect">
            <a:avLst/>
          </a:prstGeom>
        </p:spPr>
      </p:pic>
    </p:spTree>
    <p:extLst>
      <p:ext uri="{BB962C8B-B14F-4D97-AF65-F5344CB8AC3E}">
        <p14:creationId xmlns:p14="http://schemas.microsoft.com/office/powerpoint/2010/main" val="3979292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14899-DCD5-C7E4-4081-39BEE59248E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69D3DCA-542D-D2A5-C5E8-9CEC7E6CA4DD}"/>
              </a:ext>
            </a:extLst>
          </p:cNvPr>
          <p:cNvSpPr txBox="1"/>
          <p:nvPr/>
        </p:nvSpPr>
        <p:spPr>
          <a:xfrm>
            <a:off x="604761" y="417603"/>
            <a:ext cx="10411581" cy="2152256"/>
          </a:xfrm>
          <a:prstGeom prst="rect">
            <a:avLst/>
          </a:prstGeom>
          <a:noFill/>
        </p:spPr>
        <p:txBody>
          <a:bodyPr wrap="square">
            <a:spAutoFit/>
          </a:bodyPr>
          <a:lstStyle/>
          <a:p>
            <a:pPr marL="0" marR="0" fontAlgn="base">
              <a:lnSpc>
                <a:spcPct val="107000"/>
              </a:lnSpc>
              <a:spcBef>
                <a:spcPts val="0"/>
              </a:spcBef>
              <a:spcAft>
                <a:spcPts val="0"/>
              </a:spcAft>
            </a:pPr>
            <a:r>
              <a:rPr lang="en-US"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6</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contractor signed a $1,500,000 lump sum (fixed price) contract with an owner. This number included an estimated $100,000 profit for the contactor. At completion of the construction, the project final cost for the contractor was $1,600,000. How much did the contractor lose?</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-$1,600,000</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2"/>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-$100,000</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3"/>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-$200,000</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4"/>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-$50,000</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5" name="TextBox 4">
            <a:extLst>
              <a:ext uri="{FF2B5EF4-FFF2-40B4-BE49-F238E27FC236}">
                <a16:creationId xmlns:a16="http://schemas.microsoft.com/office/drawing/2014/main" id="{876EE53C-26F1-BDB9-20DD-9648B8D5EC1C}"/>
              </a:ext>
            </a:extLst>
          </p:cNvPr>
          <p:cNvSpPr txBox="1"/>
          <p:nvPr/>
        </p:nvSpPr>
        <p:spPr>
          <a:xfrm>
            <a:off x="638628" y="3126937"/>
            <a:ext cx="11127620" cy="2152256"/>
          </a:xfrm>
          <a:prstGeom prst="rect">
            <a:avLst/>
          </a:prstGeom>
          <a:noFill/>
        </p:spPr>
        <p:txBody>
          <a:bodyPr wrap="square">
            <a:spAutoFit/>
          </a:bodyPr>
          <a:lstStyle/>
          <a:p>
            <a:pPr marL="0" marR="0" fontAlgn="base">
              <a:lnSpc>
                <a:spcPct val="107000"/>
              </a:lnSpc>
              <a:spcBef>
                <a:spcPts val="0"/>
              </a:spcBef>
              <a:spcAft>
                <a:spcPts val="0"/>
              </a:spcAft>
            </a:pPr>
            <a:r>
              <a:rPr lang="en-US"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7</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project decided to use a unit price contract for its concrete placement. The owner estimated that the concrete quantity will be 15,000 CY. The contractor’s equipment cost is $8/CY, material cost is $4/CY, and the labor cost is $4/CY. The burden factor is 1.25. What will be the unit price (per CY)?</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2"/>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3"/>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$16</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4"/>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6" name="Oval 5">
            <a:extLst>
              <a:ext uri="{FF2B5EF4-FFF2-40B4-BE49-F238E27FC236}">
                <a16:creationId xmlns:a16="http://schemas.microsoft.com/office/drawing/2014/main" id="{84131339-BC9D-D495-C1DF-8B2DCD2B8C2C}"/>
              </a:ext>
            </a:extLst>
          </p:cNvPr>
          <p:cNvSpPr/>
          <p:nvPr/>
        </p:nvSpPr>
        <p:spPr>
          <a:xfrm>
            <a:off x="604761" y="1898560"/>
            <a:ext cx="410029" cy="374347"/>
          </a:xfrm>
          <a:prstGeom prst="ellipse">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2EF7B2DA-DBA2-7E83-A32F-7B8FBC342D42}"/>
              </a:ext>
            </a:extLst>
          </p:cNvPr>
          <p:cNvSpPr/>
          <p:nvPr/>
        </p:nvSpPr>
        <p:spPr>
          <a:xfrm>
            <a:off x="604760" y="4904846"/>
            <a:ext cx="410029" cy="374347"/>
          </a:xfrm>
          <a:prstGeom prst="ellipse">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9527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6934B2-3F6D-4A06-9C73-B1F89F6D261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16F7ECB-89CF-AA95-F75F-2516D5359DC8}"/>
              </a:ext>
            </a:extLst>
          </p:cNvPr>
          <p:cNvSpPr txBox="1"/>
          <p:nvPr/>
        </p:nvSpPr>
        <p:spPr>
          <a:xfrm>
            <a:off x="624115" y="559148"/>
            <a:ext cx="10585752" cy="1855893"/>
          </a:xfrm>
          <a:prstGeom prst="rect">
            <a:avLst/>
          </a:prstGeom>
          <a:noFill/>
        </p:spPr>
        <p:txBody>
          <a:bodyPr wrap="square">
            <a:spAutoFit/>
          </a:bodyPr>
          <a:lstStyle/>
          <a:p>
            <a:pPr marL="0" marR="0" fontAlgn="base">
              <a:lnSpc>
                <a:spcPct val="10700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 The owner and the general contractor have a cost plus 10% percentage fee contract.  The final cost of the project was $140 million. What is the contractor’s fee on this project?</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$14 million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2"/>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$15 million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3"/>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 million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4"/>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million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5" name="TextBox 4">
            <a:extLst>
              <a:ext uri="{FF2B5EF4-FFF2-40B4-BE49-F238E27FC236}">
                <a16:creationId xmlns:a16="http://schemas.microsoft.com/office/drawing/2014/main" id="{80B99EA9-0A9C-BACD-5FE5-7A3067A68BAC}"/>
              </a:ext>
            </a:extLst>
          </p:cNvPr>
          <p:cNvSpPr txBox="1"/>
          <p:nvPr/>
        </p:nvSpPr>
        <p:spPr>
          <a:xfrm>
            <a:off x="667657" y="3067081"/>
            <a:ext cx="10967962" cy="2152256"/>
          </a:xfrm>
          <a:prstGeom prst="rect">
            <a:avLst/>
          </a:prstGeom>
          <a:noFill/>
        </p:spPr>
        <p:txBody>
          <a:bodyPr wrap="square">
            <a:spAutoFit/>
          </a:bodyPr>
          <a:lstStyle/>
          <a:p>
            <a:pPr marL="0" marR="0" fontAlgn="base">
              <a:lnSpc>
                <a:spcPct val="10700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 The owner and contractor signed a cost plus $5,000 fixed fee contract with a GMP of $100,000. The contractor ended up spending $90,000 on the project. How much will the owner pay to the contractor if no incentive clause is used in the contract?</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90,000</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2"/>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95,000</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3"/>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100,000</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4"/>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105,000</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6" name="Oval 5">
            <a:extLst>
              <a:ext uri="{FF2B5EF4-FFF2-40B4-BE49-F238E27FC236}">
                <a16:creationId xmlns:a16="http://schemas.microsoft.com/office/drawing/2014/main" id="{E0BFCED9-BC0B-2912-3ECF-B3633E5D17C7}"/>
              </a:ext>
            </a:extLst>
          </p:cNvPr>
          <p:cNvSpPr/>
          <p:nvPr/>
        </p:nvSpPr>
        <p:spPr>
          <a:xfrm>
            <a:off x="572104" y="1163170"/>
            <a:ext cx="410029" cy="374347"/>
          </a:xfrm>
          <a:prstGeom prst="ellipse">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BC910C69-7B6D-8B4B-CDC4-2F6461BBC5E9}"/>
              </a:ext>
            </a:extLst>
          </p:cNvPr>
          <p:cNvSpPr/>
          <p:nvPr/>
        </p:nvSpPr>
        <p:spPr>
          <a:xfrm>
            <a:off x="624115" y="4255786"/>
            <a:ext cx="410029" cy="374347"/>
          </a:xfrm>
          <a:prstGeom prst="ellipse">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25997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74431-47CF-B8D1-29AF-CA8BF053F28E}"/>
            </a:ext>
          </a:extLst>
        </p:cNvPr>
        <p:cNvGrpSpPr/>
        <p:nvPr/>
      </p:nvGrpSpPr>
      <p:grpSpPr>
        <a:xfrm>
          <a:off x="0" y="0"/>
          <a:ext cx="0" cy="0"/>
          <a:chOff x="0" y="0"/>
          <a:chExt cx="0" cy="0"/>
        </a:xfrm>
      </p:grpSpPr>
      <p:pic>
        <p:nvPicPr>
          <p:cNvPr id="2" name="Picture 1" descr="Table&#10;&#10;Description automatically generated">
            <a:extLst>
              <a:ext uri="{FF2B5EF4-FFF2-40B4-BE49-F238E27FC236}">
                <a16:creationId xmlns:a16="http://schemas.microsoft.com/office/drawing/2014/main" id="{13DD2F6D-3FD5-B6C9-940E-FCBE00B8541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3476" y="683532"/>
            <a:ext cx="5324475" cy="1543050"/>
          </a:xfrm>
          <a:prstGeom prst="rect">
            <a:avLst/>
          </a:prstGeom>
          <a:noFill/>
          <a:ln>
            <a:noFill/>
          </a:ln>
        </p:spPr>
      </p:pic>
      <p:pic>
        <p:nvPicPr>
          <p:cNvPr id="3" name="Picture 2" descr="Diagram&#10;&#10;Description automatically generated">
            <a:extLst>
              <a:ext uri="{FF2B5EF4-FFF2-40B4-BE49-F238E27FC236}">
                <a16:creationId xmlns:a16="http://schemas.microsoft.com/office/drawing/2014/main" id="{2DF82E21-90EF-22EF-4D63-CC98318A9B78}"/>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653894" y="275318"/>
            <a:ext cx="4457700" cy="2914650"/>
          </a:xfrm>
          <a:prstGeom prst="rect">
            <a:avLst/>
          </a:prstGeom>
          <a:noFill/>
          <a:ln>
            <a:noFill/>
          </a:ln>
        </p:spPr>
      </p:pic>
      <p:sp>
        <p:nvSpPr>
          <p:cNvPr id="5" name="TextBox 4">
            <a:extLst>
              <a:ext uri="{FF2B5EF4-FFF2-40B4-BE49-F238E27FC236}">
                <a16:creationId xmlns:a16="http://schemas.microsoft.com/office/drawing/2014/main" id="{9B66F73F-474A-A3AD-D2D4-903FFB72CDAB}"/>
              </a:ext>
            </a:extLst>
          </p:cNvPr>
          <p:cNvSpPr txBox="1"/>
          <p:nvPr/>
        </p:nvSpPr>
        <p:spPr>
          <a:xfrm>
            <a:off x="445105" y="2591905"/>
            <a:ext cx="6710438" cy="2152256"/>
          </a:xfrm>
          <a:prstGeom prst="rect">
            <a:avLst/>
          </a:prstGeom>
          <a:noFill/>
        </p:spPr>
        <p:txBody>
          <a:bodyPr wrap="square">
            <a:spAutoFit/>
          </a:bodyPr>
          <a:lstStyle/>
          <a:p>
            <a:pPr marL="0" marR="0" fontAlgn="base">
              <a:lnSpc>
                <a:spcPct val="107000"/>
              </a:lnSpc>
              <a:spcBef>
                <a:spcPts val="0"/>
              </a:spcBef>
              <a:spcAft>
                <a:spcPts val="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10. You want to estimate the cost of a 63,000 S.F. low-rise apartment using RS Means Project Size Modifier - Cost Capacity Factor using the data given below. What is the cost multiplier?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1.1 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2"/>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1.05 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3"/>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0.95 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4"/>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0.90 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7" name="TextBox 6">
            <a:extLst>
              <a:ext uri="{FF2B5EF4-FFF2-40B4-BE49-F238E27FC236}">
                <a16:creationId xmlns:a16="http://schemas.microsoft.com/office/drawing/2014/main" id="{F48BEE5A-D182-C4D0-7C2C-2E1EECF72CF9}"/>
              </a:ext>
            </a:extLst>
          </p:cNvPr>
          <p:cNvSpPr txBox="1"/>
          <p:nvPr/>
        </p:nvSpPr>
        <p:spPr>
          <a:xfrm>
            <a:off x="406399" y="4871691"/>
            <a:ext cx="10430933" cy="1855893"/>
          </a:xfrm>
          <a:prstGeom prst="rect">
            <a:avLst/>
          </a:prstGeom>
          <a:noFill/>
        </p:spPr>
        <p:txBody>
          <a:bodyPr wrap="square">
            <a:spAutoFit/>
          </a:bodyPr>
          <a:lstStyle/>
          <a:p>
            <a:pPr marL="0" marR="0" fontAlgn="base">
              <a:lnSpc>
                <a:spcPct val="107000"/>
              </a:lnSpc>
              <a:spcBef>
                <a:spcPts val="0"/>
              </a:spcBef>
              <a:spcAft>
                <a:spcPts val="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11. You want to estimate the cost of a 63,000 S.F. low-rise apartment using RS Means Project Size Modifier - Cost Capacity Factor using the data given below. What is the total project cost?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$1,597,050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2"/>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$1,774,500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3"/>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$4,791,150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4"/>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$5,323,500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8" name="Oval 7">
            <a:extLst>
              <a:ext uri="{FF2B5EF4-FFF2-40B4-BE49-F238E27FC236}">
                <a16:creationId xmlns:a16="http://schemas.microsoft.com/office/drawing/2014/main" id="{9CBC91B8-1F80-E5D4-8E0E-9AD39AC0B2A0}"/>
              </a:ext>
            </a:extLst>
          </p:cNvPr>
          <p:cNvSpPr/>
          <p:nvPr/>
        </p:nvSpPr>
        <p:spPr>
          <a:xfrm>
            <a:off x="445105" y="4369814"/>
            <a:ext cx="410029" cy="374347"/>
          </a:xfrm>
          <a:prstGeom prst="ellipse">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15A6EC5E-D38C-B62C-A2C4-89B1ED4D7E4A}"/>
              </a:ext>
            </a:extLst>
          </p:cNvPr>
          <p:cNvSpPr/>
          <p:nvPr/>
        </p:nvSpPr>
        <p:spPr>
          <a:xfrm>
            <a:off x="398461" y="6051537"/>
            <a:ext cx="410029" cy="374347"/>
          </a:xfrm>
          <a:prstGeom prst="ellipse">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00632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A4A64-6527-C264-E6F7-89CE7D71C4E2}"/>
            </a:ext>
          </a:extLst>
        </p:cNvPr>
        <p:cNvGrpSpPr/>
        <p:nvPr/>
      </p:nvGrpSpPr>
      <p:grpSpPr>
        <a:xfrm>
          <a:off x="0" y="0"/>
          <a:ext cx="0" cy="0"/>
          <a:chOff x="0" y="0"/>
          <a:chExt cx="0" cy="0"/>
        </a:xfrm>
      </p:grpSpPr>
      <p:pic>
        <p:nvPicPr>
          <p:cNvPr id="2" name="Picture 1" descr="Table&#10;&#10;Description automatically generated">
            <a:extLst>
              <a:ext uri="{FF2B5EF4-FFF2-40B4-BE49-F238E27FC236}">
                <a16:creationId xmlns:a16="http://schemas.microsoft.com/office/drawing/2014/main" id="{7BF96254-C4F9-EEB0-86A8-1DCA992C2D5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5878" y="132971"/>
            <a:ext cx="4076700" cy="2886075"/>
          </a:xfrm>
          <a:prstGeom prst="rect">
            <a:avLst/>
          </a:prstGeom>
          <a:noFill/>
          <a:ln>
            <a:noFill/>
          </a:ln>
        </p:spPr>
      </p:pic>
      <p:sp>
        <p:nvSpPr>
          <p:cNvPr id="4" name="TextBox 3">
            <a:extLst>
              <a:ext uri="{FF2B5EF4-FFF2-40B4-BE49-F238E27FC236}">
                <a16:creationId xmlns:a16="http://schemas.microsoft.com/office/drawing/2014/main" id="{D93FC23E-8130-1AE2-D32C-042396CF3D8B}"/>
              </a:ext>
            </a:extLst>
          </p:cNvPr>
          <p:cNvSpPr txBox="1"/>
          <p:nvPr/>
        </p:nvSpPr>
        <p:spPr>
          <a:xfrm>
            <a:off x="358019" y="315386"/>
            <a:ext cx="7431313" cy="2744982"/>
          </a:xfrm>
          <a:prstGeom prst="rect">
            <a:avLst/>
          </a:prstGeom>
          <a:noFill/>
        </p:spPr>
        <p:txBody>
          <a:bodyPr wrap="square">
            <a:spAutoFit/>
          </a:bodyPr>
          <a:lstStyle/>
          <a:p>
            <a:pPr marL="0" marR="0" fontAlgn="base">
              <a:lnSpc>
                <a:spcPct val="107000"/>
              </a:lnSpc>
              <a:spcBef>
                <a:spcPts val="0"/>
              </a:spcBef>
              <a:spcAft>
                <a:spcPts val="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12. You want to build a 4-story 100 ft x 100 ft apartment building with a steel frame. The east and west walls will use Face Brick with Concrete Block Backup. The south and north wall will use Decorative Concrete Block. Considering the exterior wall variation, what is the cost per square foot? (Remember your answer for the next question)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$153.30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2"/>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$156.28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3"/>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$157.63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4"/>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$160.55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6" name="TextBox 5">
            <a:extLst>
              <a:ext uri="{FF2B5EF4-FFF2-40B4-BE49-F238E27FC236}">
                <a16:creationId xmlns:a16="http://schemas.microsoft.com/office/drawing/2014/main" id="{DC07B437-0241-F657-A6BF-8D2A4F4B1D5C}"/>
              </a:ext>
            </a:extLst>
          </p:cNvPr>
          <p:cNvSpPr txBox="1"/>
          <p:nvPr/>
        </p:nvSpPr>
        <p:spPr>
          <a:xfrm>
            <a:off x="358018" y="3309546"/>
            <a:ext cx="10706705" cy="2448619"/>
          </a:xfrm>
          <a:prstGeom prst="rect">
            <a:avLst/>
          </a:prstGeom>
          <a:noFill/>
        </p:spPr>
        <p:txBody>
          <a:bodyPr wrap="square">
            <a:spAutoFit/>
          </a:bodyPr>
          <a:lstStyle/>
          <a:p>
            <a:pPr marL="0" marR="0" fontAlgn="base">
              <a:lnSpc>
                <a:spcPct val="107000"/>
              </a:lnSpc>
              <a:spcBef>
                <a:spcPts val="0"/>
              </a:spcBef>
              <a:spcAft>
                <a:spcPts val="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13. You want to build a 4-story 100 ft x 100 ft apartment building with a steel frame. The east and west walls will use Face Brick with Concrete Block Backup. The south and north wall will use the Decorative Concrete Block. After considering the exterior wall variation, you need to do the perimeter adjustment. What is the cost per square foot after perimeter adjustment? (Remember your answer for the next question)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$155.42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2"/>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$151.13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3"/>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$159.84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4"/>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$164.13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7" name="Oval 6">
            <a:extLst>
              <a:ext uri="{FF2B5EF4-FFF2-40B4-BE49-F238E27FC236}">
                <a16:creationId xmlns:a16="http://schemas.microsoft.com/office/drawing/2014/main" id="{9318C98A-811A-D759-A633-42369B5CC5AA}"/>
              </a:ext>
            </a:extLst>
          </p:cNvPr>
          <p:cNvSpPr/>
          <p:nvPr/>
        </p:nvSpPr>
        <p:spPr>
          <a:xfrm>
            <a:off x="358018" y="2372693"/>
            <a:ext cx="410029" cy="374347"/>
          </a:xfrm>
          <a:prstGeom prst="ellipse">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182EF13-BD3F-2DC0-8A62-CC238BD1FE3B}"/>
              </a:ext>
            </a:extLst>
          </p:cNvPr>
          <p:cNvSpPr/>
          <p:nvPr/>
        </p:nvSpPr>
        <p:spPr>
          <a:xfrm>
            <a:off x="358018" y="5117675"/>
            <a:ext cx="410029" cy="374347"/>
          </a:xfrm>
          <a:prstGeom prst="ellipse">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91524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6B2017-84D4-D753-BE76-4D6AF3AC583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99654D3-AD6A-FF69-878D-34DC49190DE0}"/>
              </a:ext>
            </a:extLst>
          </p:cNvPr>
          <p:cNvSpPr txBox="1"/>
          <p:nvPr/>
        </p:nvSpPr>
        <p:spPr>
          <a:xfrm>
            <a:off x="396724" y="221601"/>
            <a:ext cx="11601752" cy="2744982"/>
          </a:xfrm>
          <a:prstGeom prst="rect">
            <a:avLst/>
          </a:prstGeom>
          <a:noFill/>
        </p:spPr>
        <p:txBody>
          <a:bodyPr wrap="square">
            <a:spAutoFit/>
          </a:bodyPr>
          <a:lstStyle/>
          <a:p>
            <a:pPr marL="0" marR="0" fontAlgn="base">
              <a:lnSpc>
                <a:spcPct val="107000"/>
              </a:lnSpc>
              <a:spcBef>
                <a:spcPts val="0"/>
              </a:spcBef>
              <a:spcAft>
                <a:spcPts val="0"/>
              </a:spcAft>
            </a:pPr>
            <a:r>
              <a:rPr lang="en-US" kern="0" dirty="0">
                <a:latin typeface="Times New Roman" panose="02020603050405020304" pitchFamily="18" charset="0"/>
                <a:ea typeface="Times New Roman" panose="02020603050405020304" pitchFamily="18" charset="0"/>
                <a:cs typeface="Times New Roman" panose="02020603050405020304" pitchFamily="18" charset="0"/>
              </a:rPr>
              <a:t>14</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 subcontractor needs to haul 450 CY of excavation material. Assume the hauler (Truck) bucket capacity is 20 CY. The total cycle time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Loading+Hauling+Dumping</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is 10 minutes. There is 50 minutes of effective work per hour. The owning and operating cost for a hauler is $50 per hour. The fuel cost for a hauler is $5 per cycle. If the work needs to be completed in one hour and no standby hauler is needed, how many haulers are needed? You can round up your answer. (Remember your answer for the next question)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3 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2"/>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4 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3"/>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5 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4"/>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6 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5" name="TextBox 4">
            <a:extLst>
              <a:ext uri="{FF2B5EF4-FFF2-40B4-BE49-F238E27FC236}">
                <a16:creationId xmlns:a16="http://schemas.microsoft.com/office/drawing/2014/main" id="{DCAD5EC2-2C42-5428-AAA9-2EEBCE0FB25D}"/>
              </a:ext>
            </a:extLst>
          </p:cNvPr>
          <p:cNvSpPr txBox="1"/>
          <p:nvPr/>
        </p:nvSpPr>
        <p:spPr>
          <a:xfrm>
            <a:off x="396724" y="3429000"/>
            <a:ext cx="11601751" cy="2744982"/>
          </a:xfrm>
          <a:prstGeom prst="rect">
            <a:avLst/>
          </a:prstGeom>
          <a:noFill/>
        </p:spPr>
        <p:txBody>
          <a:bodyPr wrap="square">
            <a:spAutoFit/>
          </a:bodyPr>
          <a:lstStyle/>
          <a:p>
            <a:pPr marL="0" marR="0" fontAlgn="base">
              <a:lnSpc>
                <a:spcPct val="107000"/>
              </a:lnSpc>
              <a:spcBef>
                <a:spcPts val="0"/>
              </a:spcBef>
              <a:spcAft>
                <a:spcPts val="0"/>
              </a:spcAft>
            </a:pPr>
            <a:r>
              <a:rPr lang="en-US" kern="0" dirty="0">
                <a:latin typeface="Times New Roman" panose="02020603050405020304" pitchFamily="18" charset="0"/>
                <a:ea typeface="Times New Roman" panose="02020603050405020304" pitchFamily="18" charset="0"/>
                <a:cs typeface="Times New Roman" panose="02020603050405020304" pitchFamily="18" charset="0"/>
              </a:rPr>
              <a:t>15</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 subcontractor needs to haul 450 CY of excavation material. Assume the hauler bucket capacity is 20 CY. The total cycle time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Loading+Hauling+Dumping</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is 10 minutes. There is 50 minutes of effective work per hour. No standby hauler is needed. The owning and operating cost for a hauler is $50 per hour. The fuel cost for a hauler is $5 per cycle. The work needs to be completed in one hour. What is the total owning and operating cost to the subcontractor?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$50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2"/>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$200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3"/>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$250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fontAlgn="base">
              <a:lnSpc>
                <a:spcPct val="107000"/>
              </a:lnSpc>
              <a:spcBef>
                <a:spcPts val="0"/>
              </a:spcBef>
              <a:spcAft>
                <a:spcPts val="0"/>
              </a:spcAft>
              <a:buFont typeface="+mj-lt"/>
              <a:buAutoNum type="alphaUcPeriod" startAt="4"/>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$300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a:p>
            <a:pPr marL="0" marR="0" fontAlgn="base">
              <a:lnSpc>
                <a:spcPct val="107000"/>
              </a:lnSpc>
              <a:spcBef>
                <a:spcPts val="0"/>
              </a:spcBef>
              <a:spcAft>
                <a:spcPts val="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6" name="Oval 5">
            <a:extLst>
              <a:ext uri="{FF2B5EF4-FFF2-40B4-BE49-F238E27FC236}">
                <a16:creationId xmlns:a16="http://schemas.microsoft.com/office/drawing/2014/main" id="{16787D06-35A2-AE1C-6FF4-03E9BCD52C64}"/>
              </a:ext>
            </a:extLst>
          </p:cNvPr>
          <p:cNvSpPr/>
          <p:nvPr/>
        </p:nvSpPr>
        <p:spPr>
          <a:xfrm>
            <a:off x="396724" y="2271094"/>
            <a:ext cx="410029" cy="374347"/>
          </a:xfrm>
          <a:prstGeom prst="ellipse">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73BDDA7A-62D7-F823-1F39-6F3E44FC0B96}"/>
              </a:ext>
            </a:extLst>
          </p:cNvPr>
          <p:cNvSpPr/>
          <p:nvPr/>
        </p:nvSpPr>
        <p:spPr>
          <a:xfrm>
            <a:off x="396723" y="5188464"/>
            <a:ext cx="410029" cy="374347"/>
          </a:xfrm>
          <a:prstGeom prst="ellipse">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5056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TotalTime>
  <Words>1265</Words>
  <Application>Microsoft Office PowerPoint</Application>
  <PresentationFormat>Widescreen</PresentationFormat>
  <Paragraphs>280</Paragraphs>
  <Slides>13</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Construct the AON Network</vt:lpstr>
      <vt:lpstr>PowerPoint Presentation</vt:lpstr>
      <vt:lpstr>Critical Path</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Min Deng</dc:creator>
  <cp:lastModifiedBy>Cleveland, Theodore</cp:lastModifiedBy>
  <cp:revision>15</cp:revision>
  <cp:lastPrinted>2025-11-13T19:22:43Z</cp:lastPrinted>
  <dcterms:created xsi:type="dcterms:W3CDTF">2024-02-20T02:30:14Z</dcterms:created>
  <dcterms:modified xsi:type="dcterms:W3CDTF">2025-11-13T19:24:21Z</dcterms:modified>
</cp:coreProperties>
</file>