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9" autoAdjust="0"/>
    <p:restoredTop sz="92815" autoAdjust="0"/>
  </p:normalViewPr>
  <p:slideViewPr>
    <p:cSldViewPr snapToGrid="0" snapToObjects="1">
      <p:cViewPr>
        <p:scale>
          <a:sx n="150" d="100"/>
          <a:sy n="150" d="100"/>
        </p:scale>
        <p:origin x="-8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8/17/20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0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pipeline HYDRAULICS examples : Part 1</a:t>
            </a:r>
          </a:p>
        </p:txBody>
      </p:sp>
    </p:spTree>
    <p:extLst>
      <p:ext uri="{BB962C8B-B14F-4D97-AF65-F5344CB8AC3E}">
        <p14:creationId xmlns:p14="http://schemas.microsoft.com/office/powerpoint/2010/main" val="36925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Using on-line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Repeat the flow between two reserviors, but change materials, include entrance and exit losses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45" y="3336554"/>
            <a:ext cx="5681607" cy="28223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06883" y="5935471"/>
            <a:ext cx="745416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24059" y="6066888"/>
            <a:ext cx="94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concrete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52" y="3828148"/>
            <a:ext cx="78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in</a:t>
            </a:r>
            <a:r>
              <a:rPr lang="en-US"/>
              <a:t>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6052" y="4624708"/>
            <a:ext cx="90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exit</a:t>
            </a:r>
            <a:r>
              <a:rPr lang="en-US"/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968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2"/>
            <a:ext cx="7429499" cy="5406811"/>
          </a:xfrm>
        </p:spPr>
        <p:txBody>
          <a:bodyPr>
            <a:normAutofit/>
          </a:bodyPr>
          <a:lstStyle/>
          <a:p>
            <a:r>
              <a:rPr lang="en-US"/>
              <a:t>Determine roughness height for pipeline; </a:t>
            </a:r>
            <a:r>
              <a:rPr lang="en-US" i="1"/>
              <a:t>k</a:t>
            </a:r>
            <a:r>
              <a:rPr lang="en-US" i="1" baseline="-25000"/>
              <a:t>s</a:t>
            </a:r>
            <a:r>
              <a:rPr lang="en-US"/>
              <a:t> = 1.0mm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70" y="1679522"/>
            <a:ext cx="4932275" cy="4640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8" y="3475465"/>
            <a:ext cx="2575310" cy="242319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0" idx="3"/>
            <a:endCxn id="5" idx="1"/>
          </p:cNvCxnSpPr>
          <p:nvPr/>
        </p:nvCxnSpPr>
        <p:spPr>
          <a:xfrm flipV="1">
            <a:off x="2899558" y="3999995"/>
            <a:ext cx="1140412" cy="68706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3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3"/>
            <a:ext cx="7429499" cy="3541714"/>
          </a:xfrm>
        </p:spPr>
        <p:txBody>
          <a:bodyPr/>
          <a:lstStyle/>
          <a:p>
            <a:r>
              <a:rPr lang="en-US"/>
              <a:t>Convert millimeters to feet, </a:t>
            </a:r>
            <a:r>
              <a:rPr lang="en-US" i="1"/>
              <a:t>k</a:t>
            </a:r>
            <a:r>
              <a:rPr lang="en-US" i="1" baseline="-25000"/>
              <a:t>s</a:t>
            </a:r>
            <a:r>
              <a:rPr lang="en-US"/>
              <a:t> = 0.00328 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0" y="1582052"/>
            <a:ext cx="5170646" cy="48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3"/>
            <a:ext cx="7429499" cy="3541714"/>
          </a:xfrm>
        </p:spPr>
        <p:txBody>
          <a:bodyPr/>
          <a:lstStyle/>
          <a:p>
            <a:r>
              <a:rPr lang="en-US"/>
              <a:t>Water 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7" y="1621901"/>
            <a:ext cx="2589241" cy="2436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197" y="128831"/>
            <a:ext cx="5046451" cy="474837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 flipV="1">
            <a:off x="2801728" y="2503020"/>
            <a:ext cx="1124469" cy="3370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9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3"/>
            <a:ext cx="7429499" cy="3541714"/>
          </a:xfrm>
        </p:spPr>
        <p:txBody>
          <a:bodyPr/>
          <a:lstStyle/>
          <a:p>
            <a:r>
              <a:rPr lang="en-US"/>
              <a:t>Minor Loss Coefficients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71" y="1527547"/>
            <a:ext cx="4266499" cy="401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8" y="1469367"/>
            <a:ext cx="4306848" cy="40524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9635" y="4223847"/>
            <a:ext cx="515349" cy="26063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9739" y="4817957"/>
            <a:ext cx="515349" cy="26063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4171" y="1878390"/>
            <a:ext cx="515349" cy="26063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1268" y="5751424"/>
            <a:ext cx="9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in</a:t>
            </a:r>
            <a:r>
              <a:rPr lang="en-US"/>
              <a:t> = 0.5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1268" y="6252891"/>
            <a:ext cx="112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exit</a:t>
            </a:r>
            <a:r>
              <a:rPr lang="en-US"/>
              <a:t> = 1.0</a:t>
            </a:r>
          </a:p>
        </p:txBody>
      </p:sp>
    </p:spTree>
    <p:extLst>
      <p:ext uri="{BB962C8B-B14F-4D97-AF65-F5344CB8AC3E}">
        <p14:creationId xmlns:p14="http://schemas.microsoft.com/office/powerpoint/2010/main" val="254597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7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18832"/>
            <a:ext cx="7429499" cy="5268776"/>
          </a:xfrm>
        </p:spPr>
        <p:txBody>
          <a:bodyPr>
            <a:normAutofit/>
          </a:bodyPr>
          <a:lstStyle/>
          <a:p>
            <a:r>
              <a:rPr lang="en-US"/>
              <a:t>Collect the various pieces of information: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Apply the JupyterLab tool, or online tool.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45" y="1735357"/>
            <a:ext cx="5681607" cy="28223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06883" y="4334275"/>
            <a:ext cx="745416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7547" y="46313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Concrete: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615" y="2245356"/>
            <a:ext cx="9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in</a:t>
            </a:r>
            <a:r>
              <a:rPr lang="en-US"/>
              <a:t> = 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6052" y="3456019"/>
            <a:ext cx="112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exit</a:t>
            </a:r>
            <a:r>
              <a:rPr lang="en-US"/>
              <a:t> = 1.0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620" y="4631332"/>
            <a:ext cx="164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</a:t>
            </a:r>
            <a:r>
              <a:rPr lang="en-US"/>
              <a:t> = 0.00328 ft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9550" y="5000664"/>
            <a:ext cx="38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Kinematic Viscosity = 1.41e-05 (ft^2/s) </a:t>
            </a:r>
          </a:p>
        </p:txBody>
      </p:sp>
    </p:spTree>
    <p:extLst>
      <p:ext uri="{BB962C8B-B14F-4D97-AF65-F5344CB8AC3E}">
        <p14:creationId xmlns:p14="http://schemas.microsoft.com/office/powerpoint/2010/main" val="16614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7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18832"/>
            <a:ext cx="7429499" cy="5268776"/>
          </a:xfrm>
        </p:spPr>
        <p:txBody>
          <a:bodyPr>
            <a:normAutofit/>
          </a:bodyPr>
          <a:lstStyle/>
          <a:p>
            <a:r>
              <a:rPr lang="en-US"/>
              <a:t>Online tool: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789326"/>
            <a:ext cx="4352584" cy="4854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66" y="1789326"/>
            <a:ext cx="4352585" cy="485422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>
          <a:xfrm>
            <a:off x="4380193" y="4216437"/>
            <a:ext cx="366873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92797" y="5463158"/>
            <a:ext cx="865051" cy="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7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77" y="1049060"/>
            <a:ext cx="3404710" cy="5438548"/>
          </a:xfrm>
        </p:spPr>
        <p:txBody>
          <a:bodyPr>
            <a:normAutofit/>
          </a:bodyPr>
          <a:lstStyle/>
          <a:p>
            <a:r>
              <a:rPr lang="en-US"/>
              <a:t>JupyterLab Notebook:</a:t>
            </a:r>
          </a:p>
          <a:p>
            <a:pPr lvl="1"/>
            <a:r>
              <a:rPr lang="en-US"/>
              <a:t>Nearly same result, Notebook did not account for entrance and exit losses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80193" y="4216437"/>
            <a:ext cx="366873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92797" y="5463158"/>
            <a:ext cx="865051" cy="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87" y="705746"/>
            <a:ext cx="5431902" cy="60579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47066" y="6011258"/>
            <a:ext cx="93462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892</TotalTime>
  <Words>146</Words>
  <Application>Microsoft Macintosh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Circuit</vt:lpstr>
      <vt:lpstr>CE 3372 Water Systems Design</vt:lpstr>
      <vt:lpstr>Example 1: Using on-line tools </vt:lpstr>
      <vt:lpstr>Example: </vt:lpstr>
      <vt:lpstr>Example: </vt:lpstr>
      <vt:lpstr>Example: </vt:lpstr>
      <vt:lpstr>Example: </vt:lpstr>
      <vt:lpstr>Example: </vt:lpstr>
      <vt:lpstr>Example: </vt:lpstr>
      <vt:lpstr>Example: 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93</cp:revision>
  <cp:lastPrinted>2019-09-03T19:36:32Z</cp:lastPrinted>
  <dcterms:created xsi:type="dcterms:W3CDTF">2015-01-19T20:36:34Z</dcterms:created>
  <dcterms:modified xsi:type="dcterms:W3CDTF">2020-08-17T16:23:48Z</dcterms:modified>
</cp:coreProperties>
</file>