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sldIdLst>
    <p:sldId id="343" r:id="rId5"/>
    <p:sldId id="285" r:id="rId6"/>
    <p:sldId id="257" r:id="rId7"/>
    <p:sldId id="284" r:id="rId8"/>
    <p:sldId id="283" r:id="rId9"/>
    <p:sldId id="341" r:id="rId10"/>
    <p:sldId id="264" r:id="rId11"/>
    <p:sldId id="352" r:id="rId12"/>
    <p:sldId id="267" r:id="rId13"/>
    <p:sldId id="268" r:id="rId14"/>
    <p:sldId id="259" r:id="rId15"/>
    <p:sldId id="345"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94634" autoAdjust="0"/>
  </p:normalViewPr>
  <p:slideViewPr>
    <p:cSldViewPr snapToGrid="0">
      <p:cViewPr varScale="1">
        <p:scale>
          <a:sx n="63" d="100"/>
          <a:sy n="63" d="100"/>
        </p:scale>
        <p:origin x="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cked"/>
        <c:varyColors val="0"/>
        <c:ser>
          <c:idx val="0"/>
          <c:order val="0"/>
          <c:tx>
            <c:strRef>
              <c:f>Sheet1!$B$1</c:f>
              <c:strCache>
                <c:ptCount val="1"/>
                <c:pt idx="0">
                  <c:v>Series 1</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0CC-403B-8AEF-370D78185368}"/>
            </c:ext>
          </c:extLst>
        </c:ser>
        <c:ser>
          <c:idx val="1"/>
          <c:order val="1"/>
          <c:tx>
            <c:strRef>
              <c:f>Sheet1!$C$1</c:f>
              <c:strCache>
                <c:ptCount val="1"/>
                <c:pt idx="0">
                  <c:v>Series 2</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0CC-403B-8AEF-370D78185368}"/>
            </c:ext>
          </c:extLst>
        </c:ser>
        <c:ser>
          <c:idx val="2"/>
          <c:order val="2"/>
          <c:tx>
            <c:strRef>
              <c:f>Sheet1!$D$1</c:f>
              <c:strCache>
                <c:ptCount val="1"/>
                <c:pt idx="0">
                  <c:v>Series 3</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0CC-403B-8AEF-370D78185368}"/>
            </c:ext>
          </c:extLst>
        </c:ser>
        <c:dLbls>
          <c:dLblPos val="ctr"/>
          <c:showLegendKey val="0"/>
          <c:showVal val="1"/>
          <c:showCatName val="0"/>
          <c:showSerName val="0"/>
          <c:showPercent val="0"/>
          <c:showBubbleSize val="0"/>
        </c:dLbls>
        <c:smooth val="0"/>
        <c:axId val="1277573487"/>
        <c:axId val="880051679"/>
      </c:lineChart>
      <c:catAx>
        <c:axId val="127757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880051679"/>
        <c:crosses val="autoZero"/>
        <c:auto val="1"/>
        <c:lblAlgn val="ctr"/>
        <c:lblOffset val="100"/>
        <c:noMultiLvlLbl val="0"/>
      </c:catAx>
      <c:valAx>
        <c:axId val="88005167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57348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98948-3320-4B7F-80FB-AB1137B5078B}" type="doc">
      <dgm:prSet loTypeId="urn:microsoft.com/office/officeart/2005/8/layout/hProcess10"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F858BE-12F3-4653-B340-0B188B98203C}">
      <dgm:prSet custT="1"/>
      <dgm:spPr>
        <a:noFill/>
        <a:ln>
          <a:noFill/>
        </a:ln>
      </dgm:spPr>
      <dgm:t>
        <a:bodyPr anchor="ctr"/>
        <a:lstStyle/>
        <a:p>
          <a:r>
            <a:rPr lang="en-US" sz="1600" dirty="0" smtClean="0">
              <a:solidFill>
                <a:schemeClr val="tx1"/>
              </a:solidFill>
            </a:rPr>
            <a:t>– Don’t hide behind podium; move around</a:t>
          </a:r>
        </a:p>
        <a:p>
          <a:r>
            <a:rPr lang="en-US" sz="1600" dirty="0" smtClean="0">
              <a:solidFill>
                <a:schemeClr val="tx1"/>
              </a:solidFill>
            </a:rPr>
            <a:t>– Use your hands (point, gesture)</a:t>
          </a:r>
        </a:p>
      </dgm:t>
    </dgm:pt>
    <dgm:pt modelId="{A18FFBF8-8B7D-40D4-A330-31FF915469FD}" type="parTrans" cxnId="{DEBC30EA-F307-450A-9FE0-DE38E709B7C6}">
      <dgm:prSet/>
      <dgm:spPr/>
      <dgm:t>
        <a:bodyPr/>
        <a:lstStyle/>
        <a:p>
          <a:pPr algn="ctr"/>
          <a:endParaRPr lang="en-US" sz="1600">
            <a:solidFill>
              <a:schemeClr val="tx1"/>
            </a:solidFill>
          </a:endParaRPr>
        </a:p>
      </dgm:t>
    </dgm:pt>
    <dgm:pt modelId="{BAF7F54C-54BB-4E32-A3BE-70FDDE1ACC7A}" type="sibTrans" cxnId="{DEBC30EA-F307-450A-9FE0-DE38E709B7C6}">
      <dgm:prSet/>
      <dgm:spPr>
        <a:solidFill>
          <a:schemeClr val="accent3"/>
        </a:solidFill>
      </dgm:spPr>
      <dgm:t>
        <a:bodyPr/>
        <a:lstStyle/>
        <a:p>
          <a:pPr algn="ctr"/>
          <a:endParaRPr lang="en-US" sz="1600" dirty="0">
            <a:solidFill>
              <a:schemeClr val="tx1"/>
            </a:solidFill>
          </a:endParaRPr>
        </a:p>
      </dgm:t>
    </dgm:pt>
    <dgm:pt modelId="{18935234-F39B-4F64-9D3E-ECC198090598}">
      <dgm:prSet custT="1"/>
      <dgm:spPr>
        <a:noFill/>
        <a:ln>
          <a:noFill/>
        </a:ln>
      </dgm:spPr>
      <dgm:t>
        <a:bodyPr anchor="ctr"/>
        <a:lstStyle/>
        <a:p>
          <a:r>
            <a:rPr lang="en-US" sz="1600" dirty="0" smtClean="0">
              <a:solidFill>
                <a:schemeClr val="tx1"/>
              </a:solidFill>
            </a:rPr>
            <a:t>– Look directly at audience; don’t talk to screen</a:t>
          </a:r>
        </a:p>
        <a:p>
          <a:r>
            <a:rPr lang="en-US" sz="1600" dirty="0" smtClean="0">
              <a:solidFill>
                <a:schemeClr val="tx1"/>
              </a:solidFill>
            </a:rPr>
            <a:t>– Dress appropriately (were not at the beach!)</a:t>
          </a:r>
        </a:p>
      </dgm:t>
    </dgm:pt>
    <dgm:pt modelId="{B6CB3CF8-E647-4BD2-92CD-1EEA584C5221}" type="parTrans" cxnId="{91D2593C-7D74-43E8-BC24-122A9C83402E}">
      <dgm:prSet/>
      <dgm:spPr/>
      <dgm:t>
        <a:bodyPr/>
        <a:lstStyle/>
        <a:p>
          <a:pPr algn="ctr"/>
          <a:endParaRPr lang="en-US" sz="1600">
            <a:solidFill>
              <a:schemeClr val="tx1"/>
            </a:solidFill>
          </a:endParaRPr>
        </a:p>
      </dgm:t>
    </dgm:pt>
    <dgm:pt modelId="{A80C0A60-9866-4750-AF50-82E6D30D27C4}" type="sibTrans" cxnId="{91D2593C-7D74-43E8-BC24-122A9C83402E}">
      <dgm:prSet/>
      <dgm:spPr/>
      <dgm:t>
        <a:bodyPr/>
        <a:lstStyle/>
        <a:p>
          <a:pPr algn="ctr"/>
          <a:endParaRPr lang="en-US" sz="1600" dirty="0">
            <a:solidFill>
              <a:schemeClr val="tx1"/>
            </a:solidFill>
          </a:endParaRPr>
        </a:p>
      </dgm:t>
    </dgm:pt>
    <dgm:pt modelId="{3CA3A262-78E2-46B9-86B9-EC5A18FB14DE}">
      <dgm:prSet custT="1"/>
      <dgm:spPr>
        <a:noFill/>
        <a:ln>
          <a:noFill/>
        </a:ln>
      </dgm:spPr>
      <dgm:t>
        <a:bodyPr anchor="ctr"/>
        <a:lstStyle/>
        <a:p>
          <a:r>
            <a:rPr lang="en-US" sz="1600" dirty="0" smtClean="0">
              <a:solidFill>
                <a:schemeClr val="tx1"/>
              </a:solidFill>
            </a:rPr>
            <a:t>– Avoid notecards and never read from them</a:t>
          </a:r>
          <a:endParaRPr lang="en-US" sz="1600" dirty="0">
            <a:solidFill>
              <a:schemeClr val="tx1"/>
            </a:solidFill>
          </a:endParaRPr>
        </a:p>
      </dgm:t>
    </dgm:pt>
    <dgm:pt modelId="{6BBE6B70-7535-4543-9D22-9A5FD3AA825E}" type="parTrans" cxnId="{DA22B488-0463-414F-B875-46191CF8188F}">
      <dgm:prSet/>
      <dgm:spPr/>
      <dgm:t>
        <a:bodyPr/>
        <a:lstStyle/>
        <a:p>
          <a:pPr algn="ctr"/>
          <a:endParaRPr lang="en-US" sz="1600">
            <a:solidFill>
              <a:schemeClr val="tx1"/>
            </a:solidFill>
          </a:endParaRPr>
        </a:p>
      </dgm:t>
    </dgm:pt>
    <dgm:pt modelId="{B3A5339B-3B69-46DF-810A-B2517955555D}" type="sibTrans" cxnId="{DA22B488-0463-414F-B875-46191CF8188F}">
      <dgm:prSet/>
      <dgm:spPr/>
      <dgm:t>
        <a:bodyPr/>
        <a:lstStyle/>
        <a:p>
          <a:pPr algn="ctr"/>
          <a:endParaRPr lang="en-US" sz="1600">
            <a:solidFill>
              <a:schemeClr val="tx1"/>
            </a:solidFill>
          </a:endParaRPr>
        </a:p>
      </dgm:t>
    </dgm:pt>
    <dgm:pt modelId="{D71E86D0-6050-6B48-A8A5-4C1AB935F287}" type="pres">
      <dgm:prSet presAssocID="{64F98948-3320-4B7F-80FB-AB1137B5078B}" presName="Name0" presStyleCnt="0">
        <dgm:presLayoutVars>
          <dgm:dir/>
          <dgm:resizeHandles val="exact"/>
        </dgm:presLayoutVars>
      </dgm:prSet>
      <dgm:spPr/>
      <dgm:t>
        <a:bodyPr/>
        <a:lstStyle/>
        <a:p>
          <a:endParaRPr lang="en-US"/>
        </a:p>
      </dgm:t>
    </dgm:pt>
    <dgm:pt modelId="{5E553F33-6118-FB40-89F3-15938F669FBE}" type="pres">
      <dgm:prSet presAssocID="{15F858BE-12F3-4653-B340-0B188B98203C}" presName="composite" presStyleCnt="0"/>
      <dgm:spPr/>
    </dgm:pt>
    <dgm:pt modelId="{F217DEC4-0687-9546-AFDA-7F63E3E4E63D}" type="pres">
      <dgm:prSet presAssocID="{15F858BE-12F3-4653-B340-0B188B98203C}" presName="imagSh" presStyleLbl="bgImgPlace1" presStyleIdx="0" presStyleCnt="3" custScaleX="60833" custScaleY="68683" custLinFactNeighborX="15146" custLinFactNeighborY="810"/>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F7010F18-F6C1-6244-999C-6F4826BFEE21}" type="pres">
      <dgm:prSet presAssocID="{15F858BE-12F3-4653-B340-0B188B98203C}" presName="txNode" presStyleLbl="node1" presStyleIdx="0" presStyleCnt="3" custScaleY="100000">
        <dgm:presLayoutVars>
          <dgm:bulletEnabled val="1"/>
        </dgm:presLayoutVars>
      </dgm:prSet>
      <dgm:spPr/>
      <dgm:t>
        <a:bodyPr/>
        <a:lstStyle/>
        <a:p>
          <a:endParaRPr lang="en-US"/>
        </a:p>
      </dgm:t>
    </dgm:pt>
    <dgm:pt modelId="{B48CEBB2-ABEF-3441-AEA3-83AB1BDCA6CB}" type="pres">
      <dgm:prSet presAssocID="{BAF7F54C-54BB-4E32-A3BE-70FDDE1ACC7A}" presName="sibTrans" presStyleLbl="sibTrans2D1" presStyleIdx="0" presStyleCnt="2"/>
      <dgm:spPr/>
      <dgm:t>
        <a:bodyPr/>
        <a:lstStyle/>
        <a:p>
          <a:endParaRPr lang="en-US"/>
        </a:p>
      </dgm:t>
    </dgm:pt>
    <dgm:pt modelId="{CDFD3779-0C6D-ED4A-8A25-EEFA7EDEEBA8}" type="pres">
      <dgm:prSet presAssocID="{BAF7F54C-54BB-4E32-A3BE-70FDDE1ACC7A}" presName="connTx" presStyleLbl="sibTrans2D1" presStyleIdx="0" presStyleCnt="2"/>
      <dgm:spPr/>
      <dgm:t>
        <a:bodyPr/>
        <a:lstStyle/>
        <a:p>
          <a:endParaRPr lang="en-US"/>
        </a:p>
      </dgm:t>
    </dgm:pt>
    <dgm:pt modelId="{A3D74D30-2AE4-A945-80A5-CE2E48807439}" type="pres">
      <dgm:prSet presAssocID="{18935234-F39B-4F64-9D3E-ECC198090598}" presName="composite" presStyleCnt="0"/>
      <dgm:spPr/>
    </dgm:pt>
    <dgm:pt modelId="{E284C749-1295-0C4F-B1FC-783A25129564}" type="pres">
      <dgm:prSet presAssocID="{18935234-F39B-4F64-9D3E-ECC198090598}" presName="imagSh" presStyleLbl="bgImgPlace1" presStyleIdx="1" presStyleCnt="3" custScaleX="60833" custScaleY="68683" custLinFactNeighborX="15146" custLinFactNeighborY="810"/>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81E0535B-114E-6F49-902E-9793A88FD7A2}" type="pres">
      <dgm:prSet presAssocID="{18935234-F39B-4F64-9D3E-ECC198090598}" presName="txNode" presStyleLbl="node1" presStyleIdx="1" presStyleCnt="3" custScaleY="100000">
        <dgm:presLayoutVars>
          <dgm:bulletEnabled val="1"/>
        </dgm:presLayoutVars>
      </dgm:prSet>
      <dgm:spPr/>
      <dgm:t>
        <a:bodyPr/>
        <a:lstStyle/>
        <a:p>
          <a:endParaRPr lang="en-US"/>
        </a:p>
      </dgm:t>
    </dgm:pt>
    <dgm:pt modelId="{F44E78FC-A2BF-B94F-9C95-C81B202ABE44}" type="pres">
      <dgm:prSet presAssocID="{A80C0A60-9866-4750-AF50-82E6D30D27C4}" presName="sibTrans" presStyleLbl="sibTrans2D1" presStyleIdx="1" presStyleCnt="2" custScaleX="81572" custScaleY="114300"/>
      <dgm:spPr/>
      <dgm:t>
        <a:bodyPr/>
        <a:lstStyle/>
        <a:p>
          <a:endParaRPr lang="en-US"/>
        </a:p>
      </dgm:t>
    </dgm:pt>
    <dgm:pt modelId="{CE0FA63C-09D8-934F-91B5-588B4F27B949}" type="pres">
      <dgm:prSet presAssocID="{A80C0A60-9866-4750-AF50-82E6D30D27C4}" presName="connTx" presStyleLbl="sibTrans2D1" presStyleIdx="1" presStyleCnt="2"/>
      <dgm:spPr/>
      <dgm:t>
        <a:bodyPr/>
        <a:lstStyle/>
        <a:p>
          <a:endParaRPr lang="en-US"/>
        </a:p>
      </dgm:t>
    </dgm:pt>
    <dgm:pt modelId="{CC379880-0DFC-BC40-8044-92B945203AD3}" type="pres">
      <dgm:prSet presAssocID="{3CA3A262-78E2-46B9-86B9-EC5A18FB14DE}" presName="composite" presStyleCnt="0"/>
      <dgm:spPr/>
    </dgm:pt>
    <dgm:pt modelId="{1CADC06F-09C6-D742-9130-63CA66649117}" type="pres">
      <dgm:prSet presAssocID="{3CA3A262-78E2-46B9-86B9-EC5A18FB14DE}" presName="imagSh" presStyleLbl="bgImgPlace1" presStyleIdx="2" presStyleCnt="3" custScaleX="60833" custScaleY="68683" custLinFactNeighborX="15146" custLinFactNeighborY="81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
        </a:ext>
      </dgm:extLst>
    </dgm:pt>
    <dgm:pt modelId="{6F26F383-AACD-1A41-8F77-717FC223BEE0}" type="pres">
      <dgm:prSet presAssocID="{3CA3A262-78E2-46B9-86B9-EC5A18FB14DE}" presName="txNode" presStyleLbl="node1" presStyleIdx="2" presStyleCnt="3" custScaleY="100000">
        <dgm:presLayoutVars>
          <dgm:bulletEnabled val="1"/>
        </dgm:presLayoutVars>
      </dgm:prSet>
      <dgm:spPr/>
      <dgm:t>
        <a:bodyPr/>
        <a:lstStyle/>
        <a:p>
          <a:endParaRPr lang="en-US"/>
        </a:p>
      </dgm:t>
    </dgm:pt>
  </dgm:ptLst>
  <dgm:cxnLst>
    <dgm:cxn modelId="{27B18F13-75D9-B34B-B64A-0CEE13570B09}" type="presOf" srcId="{64F98948-3320-4B7F-80FB-AB1137B5078B}" destId="{D71E86D0-6050-6B48-A8A5-4C1AB935F287}" srcOrd="0" destOrd="0" presId="urn:microsoft.com/office/officeart/2005/8/layout/hProcess10"/>
    <dgm:cxn modelId="{4A25D3B6-6AC7-174D-97D6-3E8F48F4E771}" type="presOf" srcId="{A80C0A60-9866-4750-AF50-82E6D30D27C4}" destId="{F44E78FC-A2BF-B94F-9C95-C81B202ABE44}" srcOrd="0" destOrd="0" presId="urn:microsoft.com/office/officeart/2005/8/layout/hProcess10"/>
    <dgm:cxn modelId="{520D18E4-D231-574D-B64D-D6C4244C1E3F}" type="presOf" srcId="{18935234-F39B-4F64-9D3E-ECC198090598}" destId="{81E0535B-114E-6F49-902E-9793A88FD7A2}" srcOrd="0" destOrd="0" presId="urn:microsoft.com/office/officeart/2005/8/layout/hProcess10"/>
    <dgm:cxn modelId="{FA95D97D-CE2A-9F49-A6D8-18333FD66426}" type="presOf" srcId="{A80C0A60-9866-4750-AF50-82E6D30D27C4}" destId="{CE0FA63C-09D8-934F-91B5-588B4F27B949}" srcOrd="1" destOrd="0" presId="urn:microsoft.com/office/officeart/2005/8/layout/hProcess10"/>
    <dgm:cxn modelId="{03765778-F70E-4E4F-AD78-3E86BF49035E}" type="presOf" srcId="{15F858BE-12F3-4653-B340-0B188B98203C}" destId="{F7010F18-F6C1-6244-999C-6F4826BFEE21}" srcOrd="0" destOrd="0" presId="urn:microsoft.com/office/officeart/2005/8/layout/hProcess10"/>
    <dgm:cxn modelId="{B8ABA3B5-ECCC-6D46-B337-803116BB5AAA}" type="presOf" srcId="{3CA3A262-78E2-46B9-86B9-EC5A18FB14DE}" destId="{6F26F383-AACD-1A41-8F77-717FC223BEE0}" srcOrd="0" destOrd="0" presId="urn:microsoft.com/office/officeart/2005/8/layout/hProcess10"/>
    <dgm:cxn modelId="{6F956729-1A9D-7C40-835D-B4CB60071877}" type="presOf" srcId="{BAF7F54C-54BB-4E32-A3BE-70FDDE1ACC7A}" destId="{CDFD3779-0C6D-ED4A-8A25-EEFA7EDEEBA8}" srcOrd="1" destOrd="0" presId="urn:microsoft.com/office/officeart/2005/8/layout/hProcess10"/>
    <dgm:cxn modelId="{DA22B488-0463-414F-B875-46191CF8188F}" srcId="{64F98948-3320-4B7F-80FB-AB1137B5078B}" destId="{3CA3A262-78E2-46B9-86B9-EC5A18FB14DE}" srcOrd="2" destOrd="0" parTransId="{6BBE6B70-7535-4543-9D22-9A5FD3AA825E}" sibTransId="{B3A5339B-3B69-46DF-810A-B2517955555D}"/>
    <dgm:cxn modelId="{DEBC30EA-F307-450A-9FE0-DE38E709B7C6}" srcId="{64F98948-3320-4B7F-80FB-AB1137B5078B}" destId="{15F858BE-12F3-4653-B340-0B188B98203C}" srcOrd="0" destOrd="0" parTransId="{A18FFBF8-8B7D-40D4-A330-31FF915469FD}" sibTransId="{BAF7F54C-54BB-4E32-A3BE-70FDDE1ACC7A}"/>
    <dgm:cxn modelId="{91D2593C-7D74-43E8-BC24-122A9C83402E}" srcId="{64F98948-3320-4B7F-80FB-AB1137B5078B}" destId="{18935234-F39B-4F64-9D3E-ECC198090598}" srcOrd="1" destOrd="0" parTransId="{B6CB3CF8-E647-4BD2-92CD-1EEA584C5221}" sibTransId="{A80C0A60-9866-4750-AF50-82E6D30D27C4}"/>
    <dgm:cxn modelId="{9616F733-D614-9E49-B45A-F626C05E0A0A}" type="presOf" srcId="{BAF7F54C-54BB-4E32-A3BE-70FDDE1ACC7A}" destId="{B48CEBB2-ABEF-3441-AEA3-83AB1BDCA6CB}" srcOrd="0" destOrd="0" presId="urn:microsoft.com/office/officeart/2005/8/layout/hProcess10"/>
    <dgm:cxn modelId="{46AC3F03-13B1-1343-BFE4-0F50E71E66C0}" type="presParOf" srcId="{D71E86D0-6050-6B48-A8A5-4C1AB935F287}" destId="{5E553F33-6118-FB40-89F3-15938F669FBE}" srcOrd="0" destOrd="0" presId="urn:microsoft.com/office/officeart/2005/8/layout/hProcess10"/>
    <dgm:cxn modelId="{8580CD58-3D7E-EC4B-A618-A71A19674BD4}" type="presParOf" srcId="{5E553F33-6118-FB40-89F3-15938F669FBE}" destId="{F217DEC4-0687-9546-AFDA-7F63E3E4E63D}" srcOrd="0" destOrd="0" presId="urn:microsoft.com/office/officeart/2005/8/layout/hProcess10"/>
    <dgm:cxn modelId="{8832B1FF-2E99-6E4A-B3E5-AD220CD534D2}" type="presParOf" srcId="{5E553F33-6118-FB40-89F3-15938F669FBE}" destId="{F7010F18-F6C1-6244-999C-6F4826BFEE21}" srcOrd="1" destOrd="0" presId="urn:microsoft.com/office/officeart/2005/8/layout/hProcess10"/>
    <dgm:cxn modelId="{E928AE63-7C58-C647-8CA7-D733A4A11C59}" type="presParOf" srcId="{D71E86D0-6050-6B48-A8A5-4C1AB935F287}" destId="{B48CEBB2-ABEF-3441-AEA3-83AB1BDCA6CB}" srcOrd="1" destOrd="0" presId="urn:microsoft.com/office/officeart/2005/8/layout/hProcess10"/>
    <dgm:cxn modelId="{D946D881-929D-7149-A7CB-7987A68A33E0}" type="presParOf" srcId="{B48CEBB2-ABEF-3441-AEA3-83AB1BDCA6CB}" destId="{CDFD3779-0C6D-ED4A-8A25-EEFA7EDEEBA8}" srcOrd="0" destOrd="0" presId="urn:microsoft.com/office/officeart/2005/8/layout/hProcess10"/>
    <dgm:cxn modelId="{1C441F21-4D72-4C47-A4E2-DC24F297A352}" type="presParOf" srcId="{D71E86D0-6050-6B48-A8A5-4C1AB935F287}" destId="{A3D74D30-2AE4-A945-80A5-CE2E48807439}" srcOrd="2" destOrd="0" presId="urn:microsoft.com/office/officeart/2005/8/layout/hProcess10"/>
    <dgm:cxn modelId="{2C29130C-C5FA-D64C-B3BC-C99144A11EB4}" type="presParOf" srcId="{A3D74D30-2AE4-A945-80A5-CE2E48807439}" destId="{E284C749-1295-0C4F-B1FC-783A25129564}" srcOrd="0" destOrd="0" presId="urn:microsoft.com/office/officeart/2005/8/layout/hProcess10"/>
    <dgm:cxn modelId="{AB5DF83F-E407-4246-81AD-A56189C2D1D2}" type="presParOf" srcId="{A3D74D30-2AE4-A945-80A5-CE2E48807439}" destId="{81E0535B-114E-6F49-902E-9793A88FD7A2}" srcOrd="1" destOrd="0" presId="urn:microsoft.com/office/officeart/2005/8/layout/hProcess10"/>
    <dgm:cxn modelId="{3A42A652-9223-0A45-B184-77E224F805A9}" type="presParOf" srcId="{D71E86D0-6050-6B48-A8A5-4C1AB935F287}" destId="{F44E78FC-A2BF-B94F-9C95-C81B202ABE44}" srcOrd="3" destOrd="0" presId="urn:microsoft.com/office/officeart/2005/8/layout/hProcess10"/>
    <dgm:cxn modelId="{8CD4F962-B721-DD42-82DB-E2046F67DB86}" type="presParOf" srcId="{F44E78FC-A2BF-B94F-9C95-C81B202ABE44}" destId="{CE0FA63C-09D8-934F-91B5-588B4F27B949}" srcOrd="0" destOrd="0" presId="urn:microsoft.com/office/officeart/2005/8/layout/hProcess10"/>
    <dgm:cxn modelId="{930649C5-0765-BF44-A3AD-D9E65EA3AFB8}" type="presParOf" srcId="{D71E86D0-6050-6B48-A8A5-4C1AB935F287}" destId="{CC379880-0DFC-BC40-8044-92B945203AD3}" srcOrd="4" destOrd="0" presId="urn:microsoft.com/office/officeart/2005/8/layout/hProcess10"/>
    <dgm:cxn modelId="{70B6C8CE-D2E4-5F4D-99D9-1D09E7629BF9}" type="presParOf" srcId="{CC379880-0DFC-BC40-8044-92B945203AD3}" destId="{1CADC06F-09C6-D742-9130-63CA66649117}" srcOrd="0" destOrd="0" presId="urn:microsoft.com/office/officeart/2005/8/layout/hProcess10"/>
    <dgm:cxn modelId="{F9624D1E-E935-CF40-A145-8C716413BC3B}" type="presParOf" srcId="{CC379880-0DFC-BC40-8044-92B945203AD3}" destId="{6F26F383-AACD-1A41-8F77-717FC223BEE0}"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05/8/layout/chevron1" loCatId="icon" qsTypeId="urn:microsoft.com/office/officeart/2005/8/quickstyle/simple1" qsCatId="simple" csTypeId="urn:microsoft.com/office/officeart/2005/8/colors/colorful3" csCatId="colorful" phldr="1"/>
      <dgm:spPr/>
      <dgm:t>
        <a:bodyPr/>
        <a:lstStyle/>
        <a:p>
          <a:endParaRPr lang="en-US"/>
        </a:p>
      </dgm:t>
    </dgm:pt>
    <dgm:pt modelId="{AACEAFD5-63CF-4AFC-B46F-BE086C5D447C}">
      <dgm:prSet phldrT="[Text]" custT="1"/>
      <dgm:spPr/>
      <dgm:t>
        <a:bodyPr/>
        <a:lstStyle/>
        <a:p>
          <a:r>
            <a:rPr lang="en-US" sz="1600" b="1" dirty="0">
              <a:effectLst/>
              <a:latin typeface="+mj-lt"/>
            </a:rPr>
            <a:t>STAGE 01</a:t>
          </a:r>
        </a:p>
      </dgm:t>
    </dgm:pt>
    <dgm:pt modelId="{7A0BD8EC-BB4A-4912-A54E-6F39B681264E}" type="parTrans" cxnId="{AE101ABC-7EA3-4444-A576-8AB15A371C84}">
      <dgm:prSet/>
      <dgm:spPr/>
      <dgm:t>
        <a:bodyPr/>
        <a:lstStyle/>
        <a:p>
          <a:endParaRPr lang="en-US" sz="1400"/>
        </a:p>
      </dgm:t>
    </dgm:pt>
    <dgm:pt modelId="{7A8D4B4D-06E9-4958-810D-A6226B6AC588}" type="sibTrans" cxnId="{AE101ABC-7EA3-4444-A576-8AB15A371C84}">
      <dgm:prSet/>
      <dgm:spPr/>
      <dgm:t>
        <a:bodyPr/>
        <a:lstStyle/>
        <a:p>
          <a:endParaRPr lang="en-US" sz="1400"/>
        </a:p>
      </dgm:t>
    </dgm:pt>
    <dgm:pt modelId="{349299C9-846E-4827-813A-349CCCE20782}">
      <dgm:prSet phldrT="[Text]" custT="1"/>
      <dgm:spPr/>
      <dgm:t>
        <a:bodyPr lIns="0" tIns="432000" rIns="182880" anchor="t" anchorCtr="0"/>
        <a:lstStyle/>
        <a:p>
          <a:pPr marL="0" lvl="0" indent="0" defTabSz="533400">
            <a:lnSpc>
              <a:spcPct val="100000"/>
            </a:lnSpc>
            <a:spcBef>
              <a:spcPct val="0"/>
            </a:spcBef>
            <a:spcAft>
              <a:spcPts val="0"/>
            </a:spcAft>
            <a:buNone/>
          </a:pPr>
          <a:r>
            <a:rPr lang="en-US" sz="1200" kern="1200" dirty="0" smtClean="0">
              <a:latin typeface="+mn-lt"/>
              <a:ea typeface="+mn-ea"/>
              <a:cs typeface="+mn-cs"/>
            </a:rPr>
            <a:t>Highlight with circles, boxes, arrows.</a:t>
          </a:r>
          <a:endParaRPr lang="en-US" sz="1200" kern="1200" dirty="0">
            <a:latin typeface="+mn-lt"/>
            <a:ea typeface="+mn-ea"/>
            <a:cs typeface="+mn-cs"/>
          </a:endParaRPr>
        </a:p>
      </dgm:t>
    </dgm:pt>
    <dgm:pt modelId="{AEA27547-B9ED-4994-BD27-04EC297EF367}" type="parTrans" cxnId="{0EFA3039-6828-403C-9445-4359BA6645E6}">
      <dgm:prSet/>
      <dgm:spPr/>
      <dgm:t>
        <a:bodyPr/>
        <a:lstStyle/>
        <a:p>
          <a:endParaRPr lang="en-US" sz="1400"/>
        </a:p>
      </dgm:t>
    </dgm:pt>
    <dgm:pt modelId="{9D819F52-ACA0-4B08-8256-DF6BD8FA3A0B}" type="sibTrans" cxnId="{0EFA3039-6828-403C-9445-4359BA6645E6}">
      <dgm:prSet/>
      <dgm:spPr/>
      <dgm:t>
        <a:bodyPr/>
        <a:lstStyle/>
        <a:p>
          <a:endParaRPr lang="en-US" sz="1400"/>
        </a:p>
      </dgm:t>
    </dgm:pt>
    <dgm:pt modelId="{5D70EFF5-8B31-4A1F-AE44-51E4CF0013EB}">
      <dgm:prSet phldrT="[Text]" custT="1"/>
      <dgm:spPr/>
      <dgm:t>
        <a:bodyPr lIns="0" tIns="432000" rIns="0" anchor="t" anchorCtr="0"/>
        <a:lstStyle/>
        <a:p>
          <a:pPr marL="17463" indent="0">
            <a:buNone/>
            <a:tabLst/>
          </a:pPr>
          <a:r>
            <a:rPr lang="en-US" sz="1200" dirty="0" smtClean="0">
              <a:latin typeface="+mn-lt"/>
              <a:ea typeface="+mn-ea"/>
              <a:cs typeface="+mn-cs"/>
            </a:rPr>
            <a:t>Avoid use of shading to highlight, all projectors function differently</a:t>
          </a:r>
          <a:endParaRPr lang="en-US" sz="1200" dirty="0"/>
        </a:p>
      </dgm:t>
    </dgm:pt>
    <dgm:pt modelId="{96C720A0-FEEF-48D1-8DF6-ABA03C304822}" type="parTrans" cxnId="{E97FF64F-8020-497E-AE7D-2395DDA4560D}">
      <dgm:prSet/>
      <dgm:spPr/>
      <dgm:t>
        <a:bodyPr/>
        <a:lstStyle/>
        <a:p>
          <a:endParaRPr lang="en-US" sz="1400"/>
        </a:p>
      </dgm:t>
    </dgm:pt>
    <dgm:pt modelId="{B6A59CDE-18AD-4553-B6C5-FF001A8E8510}" type="sibTrans" cxnId="{E97FF64F-8020-497E-AE7D-2395DDA4560D}">
      <dgm:prSet/>
      <dgm:spPr/>
      <dgm:t>
        <a:bodyPr/>
        <a:lstStyle/>
        <a:p>
          <a:endParaRPr lang="en-US" sz="1400"/>
        </a:p>
      </dgm:t>
    </dgm:pt>
    <dgm:pt modelId="{D71FC021-6A65-44D1-95B9-0E6C89079866}">
      <dgm:prSet phldrT="[Text]" custT="1"/>
      <dgm:spPr/>
      <dgm:t>
        <a:bodyPr/>
        <a:lstStyle/>
        <a:p>
          <a:r>
            <a:rPr lang="en-US" sz="1600" b="1" dirty="0">
              <a:effectLst/>
              <a:latin typeface="+mj-lt"/>
            </a:rPr>
            <a:t>STAGE 03</a:t>
          </a:r>
        </a:p>
      </dgm:t>
    </dgm:pt>
    <dgm:pt modelId="{862AAE39-3AAD-40E3-BA20-90187BD73242}" type="parTrans" cxnId="{53239C96-427C-420B-95DC-546F3B30ED65}">
      <dgm:prSet/>
      <dgm:spPr/>
      <dgm:t>
        <a:bodyPr/>
        <a:lstStyle/>
        <a:p>
          <a:endParaRPr lang="en-US" sz="1400"/>
        </a:p>
      </dgm:t>
    </dgm:pt>
    <dgm:pt modelId="{9B090D9D-470E-46E2-AABB-0368A52481AA}" type="sibTrans" cxnId="{53239C96-427C-420B-95DC-546F3B30ED65}">
      <dgm:prSet/>
      <dgm:spPr/>
      <dgm:t>
        <a:bodyPr/>
        <a:lstStyle/>
        <a:p>
          <a:endParaRPr lang="en-US" sz="1400"/>
        </a:p>
      </dgm:t>
    </dgm:pt>
    <dgm:pt modelId="{4A6BB192-9983-4F48-BBC5-6E384EED7EC5}">
      <dgm:prSet phldrT="[Text]" custT="1"/>
      <dgm:spPr/>
      <dgm:t>
        <a:bodyPr lIns="0" tIns="432000" rIns="182880" anchor="t" anchorCtr="0"/>
        <a:lstStyle/>
        <a:p>
          <a:pPr marL="17463" indent="0">
            <a:buNone/>
            <a:tabLst/>
          </a:pPr>
          <a:r>
            <a:rPr lang="en-US" sz="1200" dirty="0" smtClean="0">
              <a:latin typeface="+mn-lt"/>
              <a:ea typeface="+mn-ea"/>
              <a:cs typeface="+mn-cs"/>
            </a:rPr>
            <a:t>Use animations sparingly.</a:t>
          </a:r>
          <a:endParaRPr lang="en-US" sz="1200" dirty="0"/>
        </a:p>
      </dgm:t>
    </dgm:pt>
    <dgm:pt modelId="{230A6E4A-6CED-4DC0-AEFE-6859FE07B658}" type="parTrans" cxnId="{E3115EEA-DE9C-4F06-B8B3-BEB263D5F2B1}">
      <dgm:prSet/>
      <dgm:spPr/>
      <dgm:t>
        <a:bodyPr/>
        <a:lstStyle/>
        <a:p>
          <a:endParaRPr lang="en-US" sz="1400"/>
        </a:p>
      </dgm:t>
    </dgm:pt>
    <dgm:pt modelId="{0B568EC2-5D2A-4B00-8047-B7832F245B44}" type="sibTrans" cxnId="{E3115EEA-DE9C-4F06-B8B3-BEB263D5F2B1}">
      <dgm:prSet/>
      <dgm:spPr/>
      <dgm:t>
        <a:bodyPr/>
        <a:lstStyle/>
        <a:p>
          <a:endParaRPr lang="en-US" sz="1400"/>
        </a:p>
      </dgm:t>
    </dgm:pt>
    <dgm:pt modelId="{D07AD3FD-84FF-467E-9693-752776549C61}">
      <dgm:prSet phldrT="[Text]" custT="1"/>
      <dgm:spPr/>
      <dgm:t>
        <a:bodyPr/>
        <a:lstStyle/>
        <a:p>
          <a:r>
            <a:rPr lang="en-US" sz="1600" b="1" dirty="0">
              <a:effectLst/>
              <a:latin typeface="+mj-lt"/>
            </a:rPr>
            <a:t>STAGE 02</a:t>
          </a:r>
        </a:p>
      </dgm:t>
    </dgm:pt>
    <dgm:pt modelId="{A8C9B7A9-BC2A-4753-B7F0-F2E361D95520}" type="sibTrans" cxnId="{55492768-9A5E-4F74-AC7C-959C5C24EFD3}">
      <dgm:prSet/>
      <dgm:spPr/>
      <dgm:t>
        <a:bodyPr/>
        <a:lstStyle/>
        <a:p>
          <a:endParaRPr lang="en-US" sz="1400"/>
        </a:p>
      </dgm:t>
    </dgm:pt>
    <dgm:pt modelId="{7B691773-F524-4FAD-A272-BDF0B0C4370A}" type="parTrans" cxnId="{55492768-9A5E-4F74-AC7C-959C5C24EFD3}">
      <dgm:prSet/>
      <dgm:spPr/>
      <dgm:t>
        <a:bodyPr/>
        <a:lstStyle/>
        <a:p>
          <a:endParaRPr lang="en-US" sz="1400"/>
        </a:p>
      </dgm:t>
    </dgm:pt>
    <dgm:pt modelId="{32CCB050-072A-41BF-BE1B-388CF53E5629}">
      <dgm:prSet custT="1"/>
      <dgm:spPr/>
      <dgm:t>
        <a:bodyPr/>
        <a:lstStyle/>
        <a:p>
          <a:r>
            <a:rPr lang="en-US" sz="1600" b="1" dirty="0">
              <a:effectLst/>
              <a:latin typeface="+mj-lt"/>
            </a:rPr>
            <a:t>STAGE 04</a:t>
          </a:r>
          <a:endParaRPr lang="ru-RU" sz="1600" b="1" dirty="0">
            <a:effectLst/>
            <a:latin typeface="+mj-lt"/>
          </a:endParaRPr>
        </a:p>
      </dgm:t>
    </dgm:pt>
    <dgm:pt modelId="{B301371B-A53D-4B79-8B8D-7B304894442B}" type="parTrans" cxnId="{042E0AE1-6450-410A-B96E-AFBADB139BEA}">
      <dgm:prSet/>
      <dgm:spPr/>
      <dgm:t>
        <a:bodyPr/>
        <a:lstStyle/>
        <a:p>
          <a:endParaRPr lang="ru-RU" sz="1400"/>
        </a:p>
      </dgm:t>
    </dgm:pt>
    <dgm:pt modelId="{BF05D8EE-4413-4737-8721-DAF10D6CAB04}" type="sibTrans" cxnId="{042E0AE1-6450-410A-B96E-AFBADB139BEA}">
      <dgm:prSet/>
      <dgm:spPr/>
      <dgm:t>
        <a:bodyPr/>
        <a:lstStyle/>
        <a:p>
          <a:endParaRPr lang="ru-RU" sz="1400"/>
        </a:p>
      </dgm:t>
    </dgm:pt>
    <dgm:pt modelId="{9E838AE2-4659-4603-ABC8-58DF4222C0D4}">
      <dgm:prSet custT="1"/>
      <dgm:spPr/>
      <dgm:t>
        <a:bodyPr/>
        <a:lstStyle/>
        <a:p>
          <a:r>
            <a:rPr lang="en-US" sz="1600" b="1" dirty="0">
              <a:effectLst/>
              <a:latin typeface="+mj-lt"/>
            </a:rPr>
            <a:t>STAGE 05</a:t>
          </a:r>
          <a:endParaRPr lang="ru-RU" sz="1600" b="1" dirty="0">
            <a:effectLst/>
            <a:latin typeface="+mj-lt"/>
          </a:endParaRPr>
        </a:p>
      </dgm:t>
    </dgm:pt>
    <dgm:pt modelId="{5FC53805-9431-4BC8-ADB9-DABF59DE31C7}" type="parTrans" cxnId="{CF54291C-AAFD-4FA4-9A16-20CE892BA907}">
      <dgm:prSet/>
      <dgm:spPr/>
      <dgm:t>
        <a:bodyPr/>
        <a:lstStyle/>
        <a:p>
          <a:endParaRPr lang="ru-RU" sz="1400"/>
        </a:p>
      </dgm:t>
    </dgm:pt>
    <dgm:pt modelId="{61F1BCD3-232D-4C03-B56C-182BCB6108CD}" type="sibTrans" cxnId="{CF54291C-AAFD-4FA4-9A16-20CE892BA907}">
      <dgm:prSet/>
      <dgm:spPr/>
      <dgm:t>
        <a:bodyPr/>
        <a:lstStyle/>
        <a:p>
          <a:endParaRPr lang="ru-RU" sz="1400"/>
        </a:p>
      </dgm:t>
    </dgm:pt>
    <dgm:pt modelId="{04A40292-9119-41B2-B968-7B651F20675D}">
      <dgm:prSet custT="1"/>
      <dgm:spPr/>
      <dgm:t>
        <a:bodyPr lIns="0" tIns="432000" rIns="182880" anchor="t" anchorCtr="0"/>
        <a:lstStyle/>
        <a:p>
          <a:pPr marL="0" lvl="0" indent="0" defTabSz="533400">
            <a:spcBef>
              <a:spcPct val="0"/>
            </a:spcBef>
            <a:spcAft>
              <a:spcPts val="0"/>
            </a:spcAft>
            <a:buNone/>
          </a:pPr>
          <a:r>
            <a:rPr lang="en-US" sz="1200" kern="1200" dirty="0" smtClean="0">
              <a:latin typeface="+mn-lt"/>
              <a:ea typeface="+mn-ea"/>
              <a:cs typeface="+mn-cs"/>
            </a:rPr>
            <a:t>Use color carefully, if trying to convey alarm use yellows and reds.</a:t>
          </a:r>
          <a:endParaRPr lang="en-US" sz="1200" kern="1200" dirty="0">
            <a:latin typeface="+mn-lt"/>
            <a:ea typeface="+mn-ea"/>
            <a:cs typeface="+mn-cs"/>
          </a:endParaRPr>
        </a:p>
      </dgm:t>
    </dgm:pt>
    <dgm:pt modelId="{70078FF1-F2A9-4A6B-88D1-8CF3595EFE73}" type="parTrans" cxnId="{1D6C5464-DE30-4BEC-9E27-B2C179C39CC4}">
      <dgm:prSet/>
      <dgm:spPr/>
      <dgm:t>
        <a:bodyPr/>
        <a:lstStyle/>
        <a:p>
          <a:endParaRPr lang="en-US" sz="1400"/>
        </a:p>
      </dgm:t>
    </dgm:pt>
    <dgm:pt modelId="{B4C4972A-0898-484E-AF78-D5D7E0F991F2}" type="sibTrans" cxnId="{1D6C5464-DE30-4BEC-9E27-B2C179C39CC4}">
      <dgm:prSet/>
      <dgm:spPr/>
      <dgm:t>
        <a:bodyPr/>
        <a:lstStyle/>
        <a:p>
          <a:endParaRPr lang="en-US" sz="1400"/>
        </a:p>
      </dgm:t>
    </dgm:pt>
    <dgm:pt modelId="{C8E903CE-0CFD-4D68-A857-80E14557005E}">
      <dgm:prSet custT="1"/>
      <dgm:spPr/>
      <dgm:t>
        <a:bodyPr lIns="0" tIns="432000" rIns="0" anchor="t" anchorCtr="0"/>
        <a:lstStyle/>
        <a:p>
          <a:pPr marL="0" lvl="0" indent="0" defTabSz="533400">
            <a:spcBef>
              <a:spcPct val="0"/>
            </a:spcBef>
            <a:spcAft>
              <a:spcPts val="0"/>
            </a:spcAft>
            <a:buNone/>
          </a:pPr>
          <a:r>
            <a:rPr lang="en-US" sz="1100" kern="1200" dirty="0" smtClean="0">
              <a:latin typeface="+mn-lt"/>
              <a:ea typeface="+mn-ea"/>
              <a:cs typeface="+mn-cs"/>
            </a:rPr>
            <a:t>Put page numbers on each slide</a:t>
          </a:r>
          <a:endParaRPr lang="en-US" sz="1100" kern="1200" dirty="0">
            <a:latin typeface="+mn-lt"/>
            <a:ea typeface="+mn-ea"/>
            <a:cs typeface="+mn-cs"/>
          </a:endParaRPr>
        </a:p>
      </dgm:t>
    </dgm:pt>
    <dgm:pt modelId="{D5890537-0D77-4DA1-A100-62C393623468}" type="parTrans" cxnId="{17BD67AD-4331-49EC-BC4A-29404E891597}">
      <dgm:prSet/>
      <dgm:spPr/>
      <dgm:t>
        <a:bodyPr/>
        <a:lstStyle/>
        <a:p>
          <a:endParaRPr lang="en-US" sz="1400"/>
        </a:p>
      </dgm:t>
    </dgm:pt>
    <dgm:pt modelId="{862799CE-00F4-4DD6-894E-A487503F8DE6}" type="sibTrans" cxnId="{17BD67AD-4331-49EC-BC4A-29404E891597}">
      <dgm:prSet/>
      <dgm:spPr/>
      <dgm:t>
        <a:bodyPr/>
        <a:lstStyle/>
        <a:p>
          <a:endParaRPr lang="en-US" sz="1400"/>
        </a:p>
      </dgm:t>
    </dgm:pt>
    <dgm:pt modelId="{F74E1EDB-5B50-4EA8-BBC6-4B9D904AEC4B}">
      <dgm:prSet custT="1"/>
      <dgm:spPr/>
      <dgm:t>
        <a:bodyPr lIns="0" tIns="432000" rIns="182880" anchor="t" anchorCtr="0"/>
        <a:lstStyle/>
        <a:p>
          <a:pPr marL="0" lvl="0" indent="0" defTabSz="533400">
            <a:spcBef>
              <a:spcPct val="0"/>
            </a:spcBef>
            <a:spcAft>
              <a:spcPts val="0"/>
            </a:spcAft>
            <a:buNone/>
          </a:pPr>
          <a:r>
            <a:rPr lang="en-US" sz="1200" kern="1200" dirty="0" smtClean="0">
              <a:latin typeface="+mn-lt"/>
              <a:ea typeface="+mn-ea"/>
              <a:cs typeface="+mn-cs"/>
            </a:rPr>
            <a:t>Use pastels if conveying area</a:t>
          </a:r>
          <a:endParaRPr lang="en-US" sz="1200" kern="1200" dirty="0">
            <a:latin typeface="+mn-lt"/>
            <a:ea typeface="+mn-ea"/>
            <a:cs typeface="+mn-cs"/>
          </a:endParaRPr>
        </a:p>
      </dgm:t>
    </dgm:pt>
    <dgm:pt modelId="{3F6D3666-5A21-4AC1-A499-36849CE3E942}" type="parTrans" cxnId="{21DC9D7B-A9FB-4C20-B3A4-0408DE6E870D}">
      <dgm:prSet/>
      <dgm:spPr/>
      <dgm:t>
        <a:bodyPr/>
        <a:lstStyle/>
        <a:p>
          <a:endParaRPr lang="en-US"/>
        </a:p>
      </dgm:t>
    </dgm:pt>
    <dgm:pt modelId="{4F5F821C-9980-483D-AF29-D818A003E7B5}" type="sibTrans" cxnId="{21DC9D7B-A9FB-4C20-B3A4-0408DE6E870D}">
      <dgm:prSet/>
      <dgm:spPr/>
      <dgm:t>
        <a:bodyPr/>
        <a:lstStyle/>
        <a:p>
          <a:endParaRPr lang="en-US"/>
        </a:p>
      </dgm:t>
    </dgm:pt>
    <dgm:pt modelId="{69331891-6B40-0C44-A32D-46158B8E57A3}" type="pres">
      <dgm:prSet presAssocID="{55C0B14E-AEA6-48D3-A387-ED4A3A3BF840}" presName="Name0" presStyleCnt="0">
        <dgm:presLayoutVars>
          <dgm:dir/>
          <dgm:animLvl val="lvl"/>
          <dgm:resizeHandles val="exact"/>
        </dgm:presLayoutVars>
      </dgm:prSet>
      <dgm:spPr/>
      <dgm:t>
        <a:bodyPr/>
        <a:lstStyle/>
        <a:p>
          <a:endParaRPr lang="en-US"/>
        </a:p>
      </dgm:t>
    </dgm:pt>
    <dgm:pt modelId="{66037EBF-ADAB-534E-B6BA-93176E763C1F}" type="pres">
      <dgm:prSet presAssocID="{AACEAFD5-63CF-4AFC-B46F-BE086C5D447C}" presName="composite" presStyleCnt="0"/>
      <dgm:spPr/>
    </dgm:pt>
    <dgm:pt modelId="{F2E1D599-5132-544B-9617-7B411AECE87E}" type="pres">
      <dgm:prSet presAssocID="{AACEAFD5-63CF-4AFC-B46F-BE086C5D447C}" presName="parTx" presStyleLbl="node1" presStyleIdx="0" presStyleCnt="5">
        <dgm:presLayoutVars>
          <dgm:chMax val="0"/>
          <dgm:chPref val="0"/>
          <dgm:bulletEnabled val="1"/>
        </dgm:presLayoutVars>
      </dgm:prSet>
      <dgm:spPr/>
      <dgm:t>
        <a:bodyPr/>
        <a:lstStyle/>
        <a:p>
          <a:endParaRPr lang="en-US"/>
        </a:p>
      </dgm:t>
    </dgm:pt>
    <dgm:pt modelId="{79CA1122-69FB-0B4E-B2C9-4D2ECE3F8377}" type="pres">
      <dgm:prSet presAssocID="{AACEAFD5-63CF-4AFC-B46F-BE086C5D447C}" presName="desTx" presStyleLbl="revTx" presStyleIdx="0" presStyleCnt="5">
        <dgm:presLayoutVars>
          <dgm:bulletEnabled val="1"/>
        </dgm:presLayoutVars>
      </dgm:prSet>
      <dgm:spPr/>
      <dgm:t>
        <a:bodyPr/>
        <a:lstStyle/>
        <a:p>
          <a:endParaRPr lang="en-US"/>
        </a:p>
      </dgm:t>
    </dgm:pt>
    <dgm:pt modelId="{E0B111EB-6B00-CA49-8FEC-22C5BE757EB4}" type="pres">
      <dgm:prSet presAssocID="{7A8D4B4D-06E9-4958-810D-A6226B6AC588}" presName="space" presStyleCnt="0"/>
      <dgm:spPr/>
    </dgm:pt>
    <dgm:pt modelId="{F7544DD8-4F55-DE42-B417-F2F202376970}" type="pres">
      <dgm:prSet presAssocID="{D07AD3FD-84FF-467E-9693-752776549C61}" presName="composite" presStyleCnt="0"/>
      <dgm:spPr/>
    </dgm:pt>
    <dgm:pt modelId="{3FE0BECA-F8E9-F948-9E5B-A2C88CDF4684}" type="pres">
      <dgm:prSet presAssocID="{D07AD3FD-84FF-467E-9693-752776549C61}" presName="parTx" presStyleLbl="node1" presStyleIdx="1" presStyleCnt="5">
        <dgm:presLayoutVars>
          <dgm:chMax val="0"/>
          <dgm:chPref val="0"/>
          <dgm:bulletEnabled val="1"/>
        </dgm:presLayoutVars>
      </dgm:prSet>
      <dgm:spPr/>
      <dgm:t>
        <a:bodyPr/>
        <a:lstStyle/>
        <a:p>
          <a:endParaRPr lang="en-US"/>
        </a:p>
      </dgm:t>
    </dgm:pt>
    <dgm:pt modelId="{E0B80017-40D4-A441-897E-5DB40659239C}" type="pres">
      <dgm:prSet presAssocID="{D07AD3FD-84FF-467E-9693-752776549C61}" presName="desTx" presStyleLbl="revTx" presStyleIdx="1" presStyleCnt="5">
        <dgm:presLayoutVars>
          <dgm:bulletEnabled val="1"/>
        </dgm:presLayoutVars>
      </dgm:prSet>
      <dgm:spPr/>
      <dgm:t>
        <a:bodyPr/>
        <a:lstStyle/>
        <a:p>
          <a:endParaRPr lang="en-US"/>
        </a:p>
      </dgm:t>
    </dgm:pt>
    <dgm:pt modelId="{7D67B05F-DA7B-C240-8240-8CABE6816E7A}" type="pres">
      <dgm:prSet presAssocID="{A8C9B7A9-BC2A-4753-B7F0-F2E361D95520}" presName="space" presStyleCnt="0"/>
      <dgm:spPr/>
    </dgm:pt>
    <dgm:pt modelId="{9D079F4D-3747-784B-B50B-CC270636EE58}" type="pres">
      <dgm:prSet presAssocID="{D71FC021-6A65-44D1-95B9-0E6C89079866}" presName="composite" presStyleCnt="0"/>
      <dgm:spPr/>
    </dgm:pt>
    <dgm:pt modelId="{81520718-E0A3-F74D-A443-828F2E61E496}" type="pres">
      <dgm:prSet presAssocID="{D71FC021-6A65-44D1-95B9-0E6C89079866}" presName="parTx" presStyleLbl="node1" presStyleIdx="2" presStyleCnt="5">
        <dgm:presLayoutVars>
          <dgm:chMax val="0"/>
          <dgm:chPref val="0"/>
          <dgm:bulletEnabled val="1"/>
        </dgm:presLayoutVars>
      </dgm:prSet>
      <dgm:spPr/>
      <dgm:t>
        <a:bodyPr/>
        <a:lstStyle/>
        <a:p>
          <a:endParaRPr lang="en-US"/>
        </a:p>
      </dgm:t>
    </dgm:pt>
    <dgm:pt modelId="{8A27EB0C-FEE2-BE49-9979-EC1C219DE78D}" type="pres">
      <dgm:prSet presAssocID="{D71FC021-6A65-44D1-95B9-0E6C89079866}" presName="desTx" presStyleLbl="revTx" presStyleIdx="2" presStyleCnt="5">
        <dgm:presLayoutVars>
          <dgm:bulletEnabled val="1"/>
        </dgm:presLayoutVars>
      </dgm:prSet>
      <dgm:spPr/>
      <dgm:t>
        <a:bodyPr/>
        <a:lstStyle/>
        <a:p>
          <a:endParaRPr lang="en-US"/>
        </a:p>
      </dgm:t>
    </dgm:pt>
    <dgm:pt modelId="{061C61CF-83ED-8243-8B23-EF5929A5B331}" type="pres">
      <dgm:prSet presAssocID="{9B090D9D-470E-46E2-AABB-0368A52481AA}" presName="space" presStyleCnt="0"/>
      <dgm:spPr/>
    </dgm:pt>
    <dgm:pt modelId="{930410B6-8652-C443-9B5D-34A37BFD720A}" type="pres">
      <dgm:prSet presAssocID="{32CCB050-072A-41BF-BE1B-388CF53E5629}" presName="composite" presStyleCnt="0"/>
      <dgm:spPr/>
    </dgm:pt>
    <dgm:pt modelId="{0CD56FB9-D72E-9940-8548-010CDB0C9363}" type="pres">
      <dgm:prSet presAssocID="{32CCB050-072A-41BF-BE1B-388CF53E5629}" presName="parTx" presStyleLbl="node1" presStyleIdx="3" presStyleCnt="5">
        <dgm:presLayoutVars>
          <dgm:chMax val="0"/>
          <dgm:chPref val="0"/>
          <dgm:bulletEnabled val="1"/>
        </dgm:presLayoutVars>
      </dgm:prSet>
      <dgm:spPr/>
      <dgm:t>
        <a:bodyPr/>
        <a:lstStyle/>
        <a:p>
          <a:endParaRPr lang="en-US"/>
        </a:p>
      </dgm:t>
    </dgm:pt>
    <dgm:pt modelId="{F38F5139-7DF1-3240-BF8A-0D0B02C34E33}" type="pres">
      <dgm:prSet presAssocID="{32CCB050-072A-41BF-BE1B-388CF53E5629}" presName="desTx" presStyleLbl="revTx" presStyleIdx="3" presStyleCnt="5">
        <dgm:presLayoutVars>
          <dgm:bulletEnabled val="1"/>
        </dgm:presLayoutVars>
      </dgm:prSet>
      <dgm:spPr/>
      <dgm:t>
        <a:bodyPr/>
        <a:lstStyle/>
        <a:p>
          <a:endParaRPr lang="en-US"/>
        </a:p>
      </dgm:t>
    </dgm:pt>
    <dgm:pt modelId="{1E9AA517-5DCA-4C46-B534-2D6C38CA361F}" type="pres">
      <dgm:prSet presAssocID="{BF05D8EE-4413-4737-8721-DAF10D6CAB04}" presName="space" presStyleCnt="0"/>
      <dgm:spPr/>
    </dgm:pt>
    <dgm:pt modelId="{F1F2B902-8668-234E-8139-B8846854FBF6}" type="pres">
      <dgm:prSet presAssocID="{9E838AE2-4659-4603-ABC8-58DF4222C0D4}" presName="composite" presStyleCnt="0"/>
      <dgm:spPr/>
    </dgm:pt>
    <dgm:pt modelId="{BB3B3198-26D7-164E-981A-C5A96DD0DBEF}" type="pres">
      <dgm:prSet presAssocID="{9E838AE2-4659-4603-ABC8-58DF4222C0D4}" presName="parTx" presStyleLbl="node1" presStyleIdx="4" presStyleCnt="5">
        <dgm:presLayoutVars>
          <dgm:chMax val="0"/>
          <dgm:chPref val="0"/>
          <dgm:bulletEnabled val="1"/>
        </dgm:presLayoutVars>
      </dgm:prSet>
      <dgm:spPr/>
      <dgm:t>
        <a:bodyPr/>
        <a:lstStyle/>
        <a:p>
          <a:endParaRPr lang="en-US"/>
        </a:p>
      </dgm:t>
    </dgm:pt>
    <dgm:pt modelId="{7DDD8217-14DA-AF4E-9FE3-03C109C46553}" type="pres">
      <dgm:prSet presAssocID="{9E838AE2-4659-4603-ABC8-58DF4222C0D4}" presName="desTx" presStyleLbl="revTx" presStyleIdx="4" presStyleCnt="5">
        <dgm:presLayoutVars>
          <dgm:bulletEnabled val="1"/>
        </dgm:presLayoutVars>
      </dgm:prSet>
      <dgm:spPr/>
      <dgm:t>
        <a:bodyPr/>
        <a:lstStyle/>
        <a:p>
          <a:endParaRPr lang="en-US"/>
        </a:p>
      </dgm:t>
    </dgm:pt>
  </dgm:ptLst>
  <dgm:cxnLst>
    <dgm:cxn modelId="{C5402926-5F5C-494A-A720-11303530F926}" type="presOf" srcId="{55C0B14E-AEA6-48D3-A387-ED4A3A3BF840}" destId="{69331891-6B40-0C44-A32D-46158B8E57A3}" srcOrd="0" destOrd="0" presId="urn:microsoft.com/office/officeart/2005/8/layout/chevron1"/>
    <dgm:cxn modelId="{21DC9D7B-A9FB-4C20-B3A4-0408DE6E870D}" srcId="{32CCB050-072A-41BF-BE1B-388CF53E5629}" destId="{F74E1EDB-5B50-4EA8-BBC6-4B9D904AEC4B}" srcOrd="1" destOrd="0" parTransId="{3F6D3666-5A21-4AC1-A499-36849CE3E942}" sibTransId="{4F5F821C-9980-483D-AF29-D818A003E7B5}"/>
    <dgm:cxn modelId="{AE4CF755-2AF1-5F42-B161-6898C57972A2}" type="presOf" srcId="{9E838AE2-4659-4603-ABC8-58DF4222C0D4}" destId="{BB3B3198-26D7-164E-981A-C5A96DD0DBEF}" srcOrd="0" destOrd="0" presId="urn:microsoft.com/office/officeart/2005/8/layout/chevron1"/>
    <dgm:cxn modelId="{7DB70C93-4F71-D447-8430-A39299AC3539}" type="presOf" srcId="{AACEAFD5-63CF-4AFC-B46F-BE086C5D447C}" destId="{F2E1D599-5132-544B-9617-7B411AECE87E}" srcOrd="0" destOrd="0" presId="urn:microsoft.com/office/officeart/2005/8/layout/chevron1"/>
    <dgm:cxn modelId="{36405C2F-552A-C342-A767-C4EB339558B3}" type="presOf" srcId="{D07AD3FD-84FF-467E-9693-752776549C61}" destId="{3FE0BECA-F8E9-F948-9E5B-A2C88CDF4684}" srcOrd="0" destOrd="0" presId="urn:microsoft.com/office/officeart/2005/8/layout/chevron1"/>
    <dgm:cxn modelId="{AE101ABC-7EA3-4444-A576-8AB15A371C84}" srcId="{55C0B14E-AEA6-48D3-A387-ED4A3A3BF840}" destId="{AACEAFD5-63CF-4AFC-B46F-BE086C5D447C}" srcOrd="0" destOrd="0" parTransId="{7A0BD8EC-BB4A-4912-A54E-6F39B681264E}" sibTransId="{7A8D4B4D-06E9-4958-810D-A6226B6AC588}"/>
    <dgm:cxn modelId="{AE505868-71CE-6A42-87A1-4DCF310C5A66}" type="presOf" srcId="{349299C9-846E-4827-813A-349CCCE20782}" destId="{79CA1122-69FB-0B4E-B2C9-4D2ECE3F8377}" srcOrd="0" destOrd="0" presId="urn:microsoft.com/office/officeart/2005/8/layout/chevron1"/>
    <dgm:cxn modelId="{B2623D3C-145C-5045-A32A-A07E89BEB58E}" type="presOf" srcId="{D71FC021-6A65-44D1-95B9-0E6C89079866}" destId="{81520718-E0A3-F74D-A443-828F2E61E496}" srcOrd="0" destOrd="0" presId="urn:microsoft.com/office/officeart/2005/8/layout/chevron1"/>
    <dgm:cxn modelId="{E3115EEA-DE9C-4F06-B8B3-BEB263D5F2B1}" srcId="{D71FC021-6A65-44D1-95B9-0E6C89079866}" destId="{4A6BB192-9983-4F48-BBC5-6E384EED7EC5}" srcOrd="0" destOrd="0" parTransId="{230A6E4A-6CED-4DC0-AEFE-6859FE07B658}" sibTransId="{0B568EC2-5D2A-4B00-8047-B7832F245B44}"/>
    <dgm:cxn modelId="{042E0AE1-6450-410A-B96E-AFBADB139BEA}" srcId="{55C0B14E-AEA6-48D3-A387-ED4A3A3BF840}" destId="{32CCB050-072A-41BF-BE1B-388CF53E5629}" srcOrd="3" destOrd="0" parTransId="{B301371B-A53D-4B79-8B8D-7B304894442B}" sibTransId="{BF05D8EE-4413-4737-8721-DAF10D6CAB04}"/>
    <dgm:cxn modelId="{29C8E34F-69F8-B94A-9711-27C220EB2A8A}" type="presOf" srcId="{5D70EFF5-8B31-4A1F-AE44-51E4CF0013EB}" destId="{E0B80017-40D4-A441-897E-5DB40659239C}" srcOrd="0" destOrd="0" presId="urn:microsoft.com/office/officeart/2005/8/layout/chevron1"/>
    <dgm:cxn modelId="{1D6C5464-DE30-4BEC-9E27-B2C179C39CC4}" srcId="{32CCB050-072A-41BF-BE1B-388CF53E5629}" destId="{04A40292-9119-41B2-B968-7B651F20675D}" srcOrd="0" destOrd="0" parTransId="{70078FF1-F2A9-4A6B-88D1-8CF3595EFE73}" sibTransId="{B4C4972A-0898-484E-AF78-D5D7E0F991F2}"/>
    <dgm:cxn modelId="{17BD67AD-4331-49EC-BC4A-29404E891597}" srcId="{9E838AE2-4659-4603-ABC8-58DF4222C0D4}" destId="{C8E903CE-0CFD-4D68-A857-80E14557005E}" srcOrd="0" destOrd="0" parTransId="{D5890537-0D77-4DA1-A100-62C393623468}" sibTransId="{862799CE-00F4-4DD6-894E-A487503F8DE6}"/>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560D6613-8835-7446-8364-D2E287F4770E}" type="presOf" srcId="{4A6BB192-9983-4F48-BBC5-6E384EED7EC5}" destId="{8A27EB0C-FEE2-BE49-9979-EC1C219DE78D}" srcOrd="0" destOrd="0" presId="urn:microsoft.com/office/officeart/2005/8/layout/chevron1"/>
    <dgm:cxn modelId="{CF54291C-AAFD-4FA4-9A16-20CE892BA907}" srcId="{55C0B14E-AEA6-48D3-A387-ED4A3A3BF840}" destId="{9E838AE2-4659-4603-ABC8-58DF4222C0D4}" srcOrd="4" destOrd="0" parTransId="{5FC53805-9431-4BC8-ADB9-DABF59DE31C7}" sibTransId="{61F1BCD3-232D-4C03-B56C-182BCB6108CD}"/>
    <dgm:cxn modelId="{0EFA3039-6828-403C-9445-4359BA6645E6}" srcId="{AACEAFD5-63CF-4AFC-B46F-BE086C5D447C}" destId="{349299C9-846E-4827-813A-349CCCE20782}" srcOrd="0" destOrd="0" parTransId="{AEA27547-B9ED-4994-BD27-04EC297EF367}" sibTransId="{9D819F52-ACA0-4B08-8256-DF6BD8FA3A0B}"/>
    <dgm:cxn modelId="{53239C96-427C-420B-95DC-546F3B30ED65}" srcId="{55C0B14E-AEA6-48D3-A387-ED4A3A3BF840}" destId="{D71FC021-6A65-44D1-95B9-0E6C89079866}" srcOrd="2" destOrd="0" parTransId="{862AAE39-3AAD-40E3-BA20-90187BD73242}" sibTransId="{9B090D9D-470E-46E2-AABB-0368A52481AA}"/>
    <dgm:cxn modelId="{AFF79FE3-07C5-0B49-85EE-6433005303BF}" type="presOf" srcId="{C8E903CE-0CFD-4D68-A857-80E14557005E}" destId="{7DDD8217-14DA-AF4E-9FE3-03C109C46553}" srcOrd="0" destOrd="0" presId="urn:microsoft.com/office/officeart/2005/8/layout/chevron1"/>
    <dgm:cxn modelId="{9F9D4074-DD36-9C4C-ADAE-079A6FBBA9E6}" type="presOf" srcId="{04A40292-9119-41B2-B968-7B651F20675D}" destId="{F38F5139-7DF1-3240-BF8A-0D0B02C34E33}" srcOrd="0" destOrd="0" presId="urn:microsoft.com/office/officeart/2005/8/layout/chevron1"/>
    <dgm:cxn modelId="{3F2E07A4-A2AB-45D4-9DC3-3CDD95686E28}" type="presOf" srcId="{F74E1EDB-5B50-4EA8-BBC6-4B9D904AEC4B}" destId="{F38F5139-7DF1-3240-BF8A-0D0B02C34E33}" srcOrd="0" destOrd="1" presId="urn:microsoft.com/office/officeart/2005/8/layout/chevron1"/>
    <dgm:cxn modelId="{A92C1709-8F21-C44B-926D-1E0164FABBBE}" type="presOf" srcId="{32CCB050-072A-41BF-BE1B-388CF53E5629}" destId="{0CD56FB9-D72E-9940-8548-010CDB0C9363}" srcOrd="0" destOrd="0" presId="urn:microsoft.com/office/officeart/2005/8/layout/chevron1"/>
    <dgm:cxn modelId="{46B333CE-C86D-1C4F-9735-05E20A6698B6}" type="presParOf" srcId="{69331891-6B40-0C44-A32D-46158B8E57A3}" destId="{66037EBF-ADAB-534E-B6BA-93176E763C1F}" srcOrd="0" destOrd="0" presId="urn:microsoft.com/office/officeart/2005/8/layout/chevron1"/>
    <dgm:cxn modelId="{09D834C5-BCB1-D848-B10C-567FE9C72AFC}" type="presParOf" srcId="{66037EBF-ADAB-534E-B6BA-93176E763C1F}" destId="{F2E1D599-5132-544B-9617-7B411AECE87E}" srcOrd="0" destOrd="0" presId="urn:microsoft.com/office/officeart/2005/8/layout/chevron1"/>
    <dgm:cxn modelId="{E090E317-6265-CD49-9DBE-C3FA0A32CA83}" type="presParOf" srcId="{66037EBF-ADAB-534E-B6BA-93176E763C1F}" destId="{79CA1122-69FB-0B4E-B2C9-4D2ECE3F8377}" srcOrd="1" destOrd="0" presId="urn:microsoft.com/office/officeart/2005/8/layout/chevron1"/>
    <dgm:cxn modelId="{E75B3344-8A2B-4344-AD0B-5DB03A32FF62}" type="presParOf" srcId="{69331891-6B40-0C44-A32D-46158B8E57A3}" destId="{E0B111EB-6B00-CA49-8FEC-22C5BE757EB4}" srcOrd="1" destOrd="0" presId="urn:microsoft.com/office/officeart/2005/8/layout/chevron1"/>
    <dgm:cxn modelId="{B35010FA-8126-9B4E-9C65-77A64CDEA6F7}" type="presParOf" srcId="{69331891-6B40-0C44-A32D-46158B8E57A3}" destId="{F7544DD8-4F55-DE42-B417-F2F202376970}" srcOrd="2" destOrd="0" presId="urn:microsoft.com/office/officeart/2005/8/layout/chevron1"/>
    <dgm:cxn modelId="{3022048D-493D-BD46-B495-41678D19C72D}" type="presParOf" srcId="{F7544DD8-4F55-DE42-B417-F2F202376970}" destId="{3FE0BECA-F8E9-F948-9E5B-A2C88CDF4684}" srcOrd="0" destOrd="0" presId="urn:microsoft.com/office/officeart/2005/8/layout/chevron1"/>
    <dgm:cxn modelId="{DDC20A47-D8F9-1845-8C87-00F72415965C}" type="presParOf" srcId="{F7544DD8-4F55-DE42-B417-F2F202376970}" destId="{E0B80017-40D4-A441-897E-5DB40659239C}" srcOrd="1" destOrd="0" presId="urn:microsoft.com/office/officeart/2005/8/layout/chevron1"/>
    <dgm:cxn modelId="{F6E633C1-6B03-C743-A416-02AAB6F8B436}" type="presParOf" srcId="{69331891-6B40-0C44-A32D-46158B8E57A3}" destId="{7D67B05F-DA7B-C240-8240-8CABE6816E7A}" srcOrd="3" destOrd="0" presId="urn:microsoft.com/office/officeart/2005/8/layout/chevron1"/>
    <dgm:cxn modelId="{E1AE297C-D1A4-B74A-87CF-7C0F7CEADAF3}" type="presParOf" srcId="{69331891-6B40-0C44-A32D-46158B8E57A3}" destId="{9D079F4D-3747-784B-B50B-CC270636EE58}" srcOrd="4" destOrd="0" presId="urn:microsoft.com/office/officeart/2005/8/layout/chevron1"/>
    <dgm:cxn modelId="{2E5B43A1-8D4A-6949-AC44-3F77D95B4436}" type="presParOf" srcId="{9D079F4D-3747-784B-B50B-CC270636EE58}" destId="{81520718-E0A3-F74D-A443-828F2E61E496}" srcOrd="0" destOrd="0" presId="urn:microsoft.com/office/officeart/2005/8/layout/chevron1"/>
    <dgm:cxn modelId="{3D85CBF9-A758-A341-9A0F-3865EDC5697E}" type="presParOf" srcId="{9D079F4D-3747-784B-B50B-CC270636EE58}" destId="{8A27EB0C-FEE2-BE49-9979-EC1C219DE78D}" srcOrd="1" destOrd="0" presId="urn:microsoft.com/office/officeart/2005/8/layout/chevron1"/>
    <dgm:cxn modelId="{EFACF304-0EC4-F04A-A845-717FD5E525B6}" type="presParOf" srcId="{69331891-6B40-0C44-A32D-46158B8E57A3}" destId="{061C61CF-83ED-8243-8B23-EF5929A5B331}" srcOrd="5" destOrd="0" presId="urn:microsoft.com/office/officeart/2005/8/layout/chevron1"/>
    <dgm:cxn modelId="{40E56247-A374-E44F-A1ED-68F8892D0FBE}" type="presParOf" srcId="{69331891-6B40-0C44-A32D-46158B8E57A3}" destId="{930410B6-8652-C443-9B5D-34A37BFD720A}" srcOrd="6" destOrd="0" presId="urn:microsoft.com/office/officeart/2005/8/layout/chevron1"/>
    <dgm:cxn modelId="{D8BCC1E0-AF1A-0941-B00F-D4AB4F0EE07E}" type="presParOf" srcId="{930410B6-8652-C443-9B5D-34A37BFD720A}" destId="{0CD56FB9-D72E-9940-8548-010CDB0C9363}" srcOrd="0" destOrd="0" presId="urn:microsoft.com/office/officeart/2005/8/layout/chevron1"/>
    <dgm:cxn modelId="{1753FAB6-48E4-9C46-AAD0-D42FAC3B4808}" type="presParOf" srcId="{930410B6-8652-C443-9B5D-34A37BFD720A}" destId="{F38F5139-7DF1-3240-BF8A-0D0B02C34E33}" srcOrd="1" destOrd="0" presId="urn:microsoft.com/office/officeart/2005/8/layout/chevron1"/>
    <dgm:cxn modelId="{BF9DDBFC-2483-E94C-BC88-DB63C57E1509}" type="presParOf" srcId="{69331891-6B40-0C44-A32D-46158B8E57A3}" destId="{1E9AA517-5DCA-4C46-B534-2D6C38CA361F}" srcOrd="7" destOrd="0" presId="urn:microsoft.com/office/officeart/2005/8/layout/chevron1"/>
    <dgm:cxn modelId="{3B28C8B0-303A-7849-A9AF-14659B84A82D}" type="presParOf" srcId="{69331891-6B40-0C44-A32D-46158B8E57A3}" destId="{F1F2B902-8668-234E-8139-B8846854FBF6}" srcOrd="8" destOrd="0" presId="urn:microsoft.com/office/officeart/2005/8/layout/chevron1"/>
    <dgm:cxn modelId="{D493BAEE-1090-7D40-9B03-51A15F139C8D}" type="presParOf" srcId="{F1F2B902-8668-234E-8139-B8846854FBF6}" destId="{BB3B3198-26D7-164E-981A-C5A96DD0DBEF}" srcOrd="0" destOrd="0" presId="urn:microsoft.com/office/officeart/2005/8/layout/chevron1"/>
    <dgm:cxn modelId="{EA10D992-E9AF-F94D-B524-ED3F863198A6}" type="presParOf" srcId="{F1F2B902-8668-234E-8139-B8846854FBF6}" destId="{7DDD8217-14DA-AF4E-9FE3-03C109C4655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DEC4-0687-9546-AFDA-7F63E3E4E63D}">
      <dsp:nvSpPr>
        <dsp:cNvPr id="0" name=""/>
        <dsp:cNvSpPr/>
      </dsp:nvSpPr>
      <dsp:spPr>
        <a:xfrm>
          <a:off x="497445" y="203064"/>
          <a:ext cx="1618740" cy="16143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F7010F18-F6C1-6244-999C-6F4826BFEE21}">
      <dsp:nvSpPr>
        <dsp:cNvPr id="0" name=""/>
        <dsp:cNvSpPr/>
      </dsp:nvSpPr>
      <dsp:spPr>
        <a:xfrm>
          <a:off x="6487" y="1226269"/>
          <a:ext cx="2660957" cy="2350492"/>
        </a:xfrm>
        <a:prstGeom prst="roundRect">
          <a:avLst>
            <a:gd name="adj" fmla="val 10000"/>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 Don’t hide behind podium; move around</a:t>
          </a:r>
        </a:p>
        <a:p>
          <a:pPr lvl="0" algn="ctr" defTabSz="711200">
            <a:lnSpc>
              <a:spcPct val="90000"/>
            </a:lnSpc>
            <a:spcBef>
              <a:spcPct val="0"/>
            </a:spcBef>
            <a:spcAft>
              <a:spcPct val="35000"/>
            </a:spcAft>
          </a:pPr>
          <a:r>
            <a:rPr lang="en-US" sz="1600" kern="1200" dirty="0" smtClean="0">
              <a:solidFill>
                <a:schemeClr val="tx1"/>
              </a:solidFill>
            </a:rPr>
            <a:t>– Use your hands (point, gesture)</a:t>
          </a:r>
        </a:p>
      </dsp:txBody>
      <dsp:txXfrm>
        <a:off x="75331" y="1295113"/>
        <a:ext cx="2523269" cy="2212804"/>
      </dsp:txXfrm>
    </dsp:sp>
    <dsp:sp modelId="{B48CEBB2-ABEF-3441-AEA3-83AB1BDCA6CB}">
      <dsp:nvSpPr>
        <dsp:cNvPr id="0" name=""/>
        <dsp:cNvSpPr/>
      </dsp:nvSpPr>
      <dsp:spPr>
        <a:xfrm>
          <a:off x="2841908" y="690563"/>
          <a:ext cx="725722" cy="639390"/>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solidFill>
              <a:schemeClr val="tx1"/>
            </a:solidFill>
          </a:endParaRPr>
        </a:p>
      </dsp:txBody>
      <dsp:txXfrm>
        <a:off x="2841908" y="818441"/>
        <a:ext cx="533905" cy="383634"/>
      </dsp:txXfrm>
    </dsp:sp>
    <dsp:sp modelId="{E284C749-1295-0C4F-B1FC-783A25129564}">
      <dsp:nvSpPr>
        <dsp:cNvPr id="0" name=""/>
        <dsp:cNvSpPr/>
      </dsp:nvSpPr>
      <dsp:spPr>
        <a:xfrm>
          <a:off x="4189679" y="203064"/>
          <a:ext cx="1618740" cy="161438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81E0535B-114E-6F49-902E-9793A88FD7A2}">
      <dsp:nvSpPr>
        <dsp:cNvPr id="0" name=""/>
        <dsp:cNvSpPr/>
      </dsp:nvSpPr>
      <dsp:spPr>
        <a:xfrm>
          <a:off x="3698721" y="1226269"/>
          <a:ext cx="2660957" cy="2350492"/>
        </a:xfrm>
        <a:prstGeom prst="roundRect">
          <a:avLst>
            <a:gd name="adj" fmla="val 10000"/>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 Look directly at audience; don’t talk to screen</a:t>
          </a:r>
        </a:p>
        <a:p>
          <a:pPr lvl="0" algn="ctr" defTabSz="711200">
            <a:lnSpc>
              <a:spcPct val="90000"/>
            </a:lnSpc>
            <a:spcBef>
              <a:spcPct val="0"/>
            </a:spcBef>
            <a:spcAft>
              <a:spcPct val="35000"/>
            </a:spcAft>
          </a:pPr>
          <a:r>
            <a:rPr lang="en-US" sz="1600" kern="1200" dirty="0" smtClean="0">
              <a:solidFill>
                <a:schemeClr val="tx1"/>
              </a:solidFill>
            </a:rPr>
            <a:t>– Dress appropriately (were not at the beach!)</a:t>
          </a:r>
        </a:p>
      </dsp:txBody>
      <dsp:txXfrm>
        <a:off x="3767565" y="1295113"/>
        <a:ext cx="2523269" cy="2212804"/>
      </dsp:txXfrm>
    </dsp:sp>
    <dsp:sp modelId="{F44E78FC-A2BF-B94F-9C95-C81B202ABE44}">
      <dsp:nvSpPr>
        <dsp:cNvPr id="0" name=""/>
        <dsp:cNvSpPr/>
      </dsp:nvSpPr>
      <dsp:spPr>
        <a:xfrm>
          <a:off x="6601010" y="644847"/>
          <a:ext cx="591986" cy="7308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dirty="0">
            <a:solidFill>
              <a:schemeClr val="tx1"/>
            </a:solidFill>
          </a:endParaRPr>
        </a:p>
      </dsp:txBody>
      <dsp:txXfrm>
        <a:off x="6601010" y="791012"/>
        <a:ext cx="414390" cy="438493"/>
      </dsp:txXfrm>
    </dsp:sp>
    <dsp:sp modelId="{1CADC06F-09C6-D742-9130-63CA66649117}">
      <dsp:nvSpPr>
        <dsp:cNvPr id="0" name=""/>
        <dsp:cNvSpPr/>
      </dsp:nvSpPr>
      <dsp:spPr>
        <a:xfrm>
          <a:off x="7881912" y="203064"/>
          <a:ext cx="1618740" cy="161438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6F26F383-AACD-1A41-8F77-717FC223BEE0}">
      <dsp:nvSpPr>
        <dsp:cNvPr id="0" name=""/>
        <dsp:cNvSpPr/>
      </dsp:nvSpPr>
      <dsp:spPr>
        <a:xfrm>
          <a:off x="7390954" y="1226269"/>
          <a:ext cx="2660957" cy="2350492"/>
        </a:xfrm>
        <a:prstGeom prst="roundRect">
          <a:avLst>
            <a:gd name="adj" fmla="val 10000"/>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 Avoid notecards and never read from them</a:t>
          </a:r>
          <a:endParaRPr lang="en-US" sz="1600" kern="1200" dirty="0">
            <a:solidFill>
              <a:schemeClr val="tx1"/>
            </a:solidFill>
          </a:endParaRPr>
        </a:p>
      </dsp:txBody>
      <dsp:txXfrm>
        <a:off x="7459798" y="1295113"/>
        <a:ext cx="2523269" cy="2212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1D599-5132-544B-9617-7B411AECE87E}">
      <dsp:nvSpPr>
        <dsp:cNvPr id="0" name=""/>
        <dsp:cNvSpPr/>
      </dsp:nvSpPr>
      <dsp:spPr>
        <a:xfrm>
          <a:off x="3486" y="657949"/>
          <a:ext cx="2183085" cy="873234"/>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a:effectLst/>
              <a:latin typeface="+mj-lt"/>
            </a:rPr>
            <a:t>STAGE 01</a:t>
          </a:r>
        </a:p>
      </dsp:txBody>
      <dsp:txXfrm>
        <a:off x="440103" y="657949"/>
        <a:ext cx="1309851" cy="873234"/>
      </dsp:txXfrm>
    </dsp:sp>
    <dsp:sp modelId="{79CA1122-69FB-0B4E-B2C9-4D2ECE3F8377}">
      <dsp:nvSpPr>
        <dsp:cNvPr id="0" name=""/>
        <dsp:cNvSpPr/>
      </dsp:nvSpPr>
      <dsp:spPr>
        <a:xfrm>
          <a:off x="3486" y="1640338"/>
          <a:ext cx="1746468"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100000"/>
            </a:lnSpc>
            <a:spcBef>
              <a:spcPct val="0"/>
            </a:spcBef>
            <a:spcAft>
              <a:spcPts val="0"/>
            </a:spcAft>
            <a:buChar char="••"/>
          </a:pPr>
          <a:r>
            <a:rPr lang="en-US" sz="1200" kern="1200" dirty="0" smtClean="0">
              <a:latin typeface="+mn-lt"/>
              <a:ea typeface="+mn-ea"/>
              <a:cs typeface="+mn-cs"/>
            </a:rPr>
            <a:t>Highlight with circles, boxes, arrows.</a:t>
          </a:r>
          <a:endParaRPr lang="en-US" sz="1200" kern="1200" dirty="0">
            <a:latin typeface="+mn-lt"/>
            <a:ea typeface="+mn-ea"/>
            <a:cs typeface="+mn-cs"/>
          </a:endParaRPr>
        </a:p>
      </dsp:txBody>
      <dsp:txXfrm>
        <a:off x="3486" y="1640338"/>
        <a:ext cx="1746468" cy="1462500"/>
      </dsp:txXfrm>
    </dsp:sp>
    <dsp:sp modelId="{3FE0BECA-F8E9-F948-9E5B-A2C88CDF4684}">
      <dsp:nvSpPr>
        <dsp:cNvPr id="0" name=""/>
        <dsp:cNvSpPr/>
      </dsp:nvSpPr>
      <dsp:spPr>
        <a:xfrm>
          <a:off x="1970571" y="657949"/>
          <a:ext cx="2183085" cy="873234"/>
        </a:xfrm>
        <a:prstGeom prst="chevron">
          <a:avLst/>
        </a:prstGeom>
        <a:solidFill>
          <a:schemeClr val="accent3">
            <a:hueOff val="-1687435"/>
            <a:satOff val="-506"/>
            <a:lumOff val="-141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a:effectLst/>
              <a:latin typeface="+mj-lt"/>
            </a:rPr>
            <a:t>STAGE 02</a:t>
          </a:r>
        </a:p>
      </dsp:txBody>
      <dsp:txXfrm>
        <a:off x="2407188" y="657949"/>
        <a:ext cx="1309851" cy="873234"/>
      </dsp:txXfrm>
    </dsp:sp>
    <dsp:sp modelId="{E0B80017-40D4-A441-897E-5DB40659239C}">
      <dsp:nvSpPr>
        <dsp:cNvPr id="0" name=""/>
        <dsp:cNvSpPr/>
      </dsp:nvSpPr>
      <dsp:spPr>
        <a:xfrm>
          <a:off x="1970571" y="1640338"/>
          <a:ext cx="1746468"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17463" lvl="1" indent="0" algn="l" defTabSz="533400">
            <a:lnSpc>
              <a:spcPct val="90000"/>
            </a:lnSpc>
            <a:spcBef>
              <a:spcPct val="0"/>
            </a:spcBef>
            <a:spcAft>
              <a:spcPct val="15000"/>
            </a:spcAft>
            <a:buChar char="••"/>
            <a:tabLst/>
          </a:pPr>
          <a:r>
            <a:rPr lang="en-US" sz="1200" kern="1200" dirty="0" smtClean="0">
              <a:latin typeface="+mn-lt"/>
              <a:ea typeface="+mn-ea"/>
              <a:cs typeface="+mn-cs"/>
            </a:rPr>
            <a:t>Avoid use of shading to highlight, all projectors function differently</a:t>
          </a:r>
          <a:endParaRPr lang="en-US" sz="1200" kern="1200" dirty="0"/>
        </a:p>
      </dsp:txBody>
      <dsp:txXfrm>
        <a:off x="1970571" y="1640338"/>
        <a:ext cx="1746468" cy="1462500"/>
      </dsp:txXfrm>
    </dsp:sp>
    <dsp:sp modelId="{81520718-E0A3-F74D-A443-828F2E61E496}">
      <dsp:nvSpPr>
        <dsp:cNvPr id="0" name=""/>
        <dsp:cNvSpPr/>
      </dsp:nvSpPr>
      <dsp:spPr>
        <a:xfrm>
          <a:off x="3937657" y="657949"/>
          <a:ext cx="2183085" cy="873234"/>
        </a:xfrm>
        <a:prstGeom prst="chevron">
          <a:avLst/>
        </a:prstGeom>
        <a:solidFill>
          <a:schemeClr val="accent3">
            <a:hueOff val="-3374869"/>
            <a:satOff val="-1013"/>
            <a:lumOff val="-283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a:effectLst/>
              <a:latin typeface="+mj-lt"/>
            </a:rPr>
            <a:t>STAGE 03</a:t>
          </a:r>
        </a:p>
      </dsp:txBody>
      <dsp:txXfrm>
        <a:off x="4374274" y="657949"/>
        <a:ext cx="1309851" cy="873234"/>
      </dsp:txXfrm>
    </dsp:sp>
    <dsp:sp modelId="{8A27EB0C-FEE2-BE49-9979-EC1C219DE78D}">
      <dsp:nvSpPr>
        <dsp:cNvPr id="0" name=""/>
        <dsp:cNvSpPr/>
      </dsp:nvSpPr>
      <dsp:spPr>
        <a:xfrm>
          <a:off x="3937657" y="1640338"/>
          <a:ext cx="1746468"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17463" lvl="1" indent="0" algn="l" defTabSz="533400">
            <a:lnSpc>
              <a:spcPct val="90000"/>
            </a:lnSpc>
            <a:spcBef>
              <a:spcPct val="0"/>
            </a:spcBef>
            <a:spcAft>
              <a:spcPct val="15000"/>
            </a:spcAft>
            <a:buChar char="••"/>
            <a:tabLst/>
          </a:pPr>
          <a:r>
            <a:rPr lang="en-US" sz="1200" kern="1200" dirty="0" smtClean="0">
              <a:latin typeface="+mn-lt"/>
              <a:ea typeface="+mn-ea"/>
              <a:cs typeface="+mn-cs"/>
            </a:rPr>
            <a:t>Use animations sparingly.</a:t>
          </a:r>
          <a:endParaRPr lang="en-US" sz="1200" kern="1200" dirty="0"/>
        </a:p>
      </dsp:txBody>
      <dsp:txXfrm>
        <a:off x="3937657" y="1640338"/>
        <a:ext cx="1746468" cy="1462500"/>
      </dsp:txXfrm>
    </dsp:sp>
    <dsp:sp modelId="{0CD56FB9-D72E-9940-8548-010CDB0C9363}">
      <dsp:nvSpPr>
        <dsp:cNvPr id="0" name=""/>
        <dsp:cNvSpPr/>
      </dsp:nvSpPr>
      <dsp:spPr>
        <a:xfrm>
          <a:off x="5904742" y="657949"/>
          <a:ext cx="2183085" cy="873234"/>
        </a:xfrm>
        <a:prstGeom prst="chevron">
          <a:avLst/>
        </a:prstGeom>
        <a:solidFill>
          <a:schemeClr val="accent3">
            <a:hueOff val="-5062304"/>
            <a:satOff val="-1519"/>
            <a:lumOff val="-424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a:effectLst/>
              <a:latin typeface="+mj-lt"/>
            </a:rPr>
            <a:t>STAGE 04</a:t>
          </a:r>
          <a:endParaRPr lang="ru-RU" sz="1600" b="1" kern="1200" dirty="0">
            <a:effectLst/>
            <a:latin typeface="+mj-lt"/>
          </a:endParaRPr>
        </a:p>
      </dsp:txBody>
      <dsp:txXfrm>
        <a:off x="6341359" y="657949"/>
        <a:ext cx="1309851" cy="873234"/>
      </dsp:txXfrm>
    </dsp:sp>
    <dsp:sp modelId="{F38F5139-7DF1-3240-BF8A-0D0B02C34E33}">
      <dsp:nvSpPr>
        <dsp:cNvPr id="0" name=""/>
        <dsp:cNvSpPr/>
      </dsp:nvSpPr>
      <dsp:spPr>
        <a:xfrm>
          <a:off x="5904742" y="1640338"/>
          <a:ext cx="1746468"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182880" bIns="0" numCol="1" spcCol="1270" anchor="t" anchorCtr="0">
          <a:noAutofit/>
        </a:bodyPr>
        <a:lstStyle/>
        <a:p>
          <a:pPr marL="0" lvl="0" indent="0" algn="l" defTabSz="533400">
            <a:lnSpc>
              <a:spcPct val="90000"/>
            </a:lnSpc>
            <a:spcBef>
              <a:spcPct val="0"/>
            </a:spcBef>
            <a:spcAft>
              <a:spcPts val="0"/>
            </a:spcAft>
            <a:buChar char="••"/>
          </a:pPr>
          <a:r>
            <a:rPr lang="en-US" sz="1200" kern="1200" dirty="0" smtClean="0">
              <a:latin typeface="+mn-lt"/>
              <a:ea typeface="+mn-ea"/>
              <a:cs typeface="+mn-cs"/>
            </a:rPr>
            <a:t>Use color carefully, if trying to convey alarm use yellows and reds.</a:t>
          </a:r>
          <a:endParaRPr lang="en-US" sz="1200" kern="1200" dirty="0">
            <a:latin typeface="+mn-lt"/>
            <a:ea typeface="+mn-ea"/>
            <a:cs typeface="+mn-cs"/>
          </a:endParaRPr>
        </a:p>
        <a:p>
          <a:pPr marL="0" lvl="0" indent="0" algn="l" defTabSz="533400">
            <a:lnSpc>
              <a:spcPct val="90000"/>
            </a:lnSpc>
            <a:spcBef>
              <a:spcPct val="0"/>
            </a:spcBef>
            <a:spcAft>
              <a:spcPts val="0"/>
            </a:spcAft>
            <a:buChar char="••"/>
          </a:pPr>
          <a:r>
            <a:rPr lang="en-US" sz="1200" kern="1200" dirty="0" smtClean="0">
              <a:latin typeface="+mn-lt"/>
              <a:ea typeface="+mn-ea"/>
              <a:cs typeface="+mn-cs"/>
            </a:rPr>
            <a:t>Use pastels if conveying area</a:t>
          </a:r>
          <a:endParaRPr lang="en-US" sz="1200" kern="1200" dirty="0">
            <a:latin typeface="+mn-lt"/>
            <a:ea typeface="+mn-ea"/>
            <a:cs typeface="+mn-cs"/>
          </a:endParaRPr>
        </a:p>
      </dsp:txBody>
      <dsp:txXfrm>
        <a:off x="5904742" y="1640338"/>
        <a:ext cx="1746468" cy="1462500"/>
      </dsp:txXfrm>
    </dsp:sp>
    <dsp:sp modelId="{BB3B3198-26D7-164E-981A-C5A96DD0DBEF}">
      <dsp:nvSpPr>
        <dsp:cNvPr id="0" name=""/>
        <dsp:cNvSpPr/>
      </dsp:nvSpPr>
      <dsp:spPr>
        <a:xfrm>
          <a:off x="7871828" y="657949"/>
          <a:ext cx="2183085" cy="873234"/>
        </a:xfrm>
        <a:prstGeom prst="chevron">
          <a:avLst/>
        </a:prstGeom>
        <a:solidFill>
          <a:schemeClr val="accent3">
            <a:hueOff val="-6749738"/>
            <a:satOff val="-2025"/>
            <a:lumOff val="-566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a:effectLst/>
              <a:latin typeface="+mj-lt"/>
            </a:rPr>
            <a:t>STAGE 05</a:t>
          </a:r>
          <a:endParaRPr lang="ru-RU" sz="1600" b="1" kern="1200" dirty="0">
            <a:effectLst/>
            <a:latin typeface="+mj-lt"/>
          </a:endParaRPr>
        </a:p>
      </dsp:txBody>
      <dsp:txXfrm>
        <a:off x="8308445" y="657949"/>
        <a:ext cx="1309851" cy="873234"/>
      </dsp:txXfrm>
    </dsp:sp>
    <dsp:sp modelId="{7DDD8217-14DA-AF4E-9FE3-03C109C46553}">
      <dsp:nvSpPr>
        <dsp:cNvPr id="0" name=""/>
        <dsp:cNvSpPr/>
      </dsp:nvSpPr>
      <dsp:spPr>
        <a:xfrm>
          <a:off x="7871828" y="1640338"/>
          <a:ext cx="1746468"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2000" rIns="0" bIns="0" numCol="1" spcCol="1270" anchor="t" anchorCtr="0">
          <a:noAutofit/>
        </a:bodyPr>
        <a:lstStyle/>
        <a:p>
          <a:pPr marL="0" lvl="0" indent="0" algn="l" defTabSz="533400">
            <a:lnSpc>
              <a:spcPct val="90000"/>
            </a:lnSpc>
            <a:spcBef>
              <a:spcPct val="0"/>
            </a:spcBef>
            <a:spcAft>
              <a:spcPts val="0"/>
            </a:spcAft>
            <a:buChar char="••"/>
          </a:pPr>
          <a:r>
            <a:rPr lang="en-US" sz="1100" kern="1200" dirty="0" smtClean="0">
              <a:latin typeface="+mn-lt"/>
              <a:ea typeface="+mn-ea"/>
              <a:cs typeface="+mn-cs"/>
            </a:rPr>
            <a:t>Put page numbers on each slide</a:t>
          </a:r>
          <a:endParaRPr lang="en-US" sz="1100" kern="1200" dirty="0">
            <a:latin typeface="+mn-lt"/>
            <a:ea typeface="+mn-ea"/>
            <a:cs typeface="+mn-cs"/>
          </a:endParaRPr>
        </a:p>
      </dsp:txBody>
      <dsp:txXfrm>
        <a:off x="7871828" y="1640338"/>
        <a:ext cx="1746468" cy="14625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11/12/2024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smtClean="0"/>
              <a:t>Click to edit Master title style</a:t>
            </a:r>
            <a:endParaRPr lang="en-US" noProof="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11/12/2024</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11/12/2024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11/12/2024</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11/12/2024</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11/12/2024</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11/12/2024</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smtClean="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smtClean="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smtClean="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smtClean="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11/12/2024</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p:txBody>
          <a:bodyPr/>
          <a:lstStyle/>
          <a:p>
            <a:r>
              <a:rPr lang="en-US" dirty="0" smtClean="0"/>
              <a:t>Hardin Branch Analysis</a:t>
            </a:r>
            <a:endParaRPr lang="en-US" dirty="0"/>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a:lstStyle/>
          <a:p>
            <a:r>
              <a:rPr lang="en-US" dirty="0"/>
              <a:t>SUBTITLE GOES HERE</a:t>
            </a: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369904993"/>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p:txBody>
          <a:bodyPr/>
          <a:lstStyle/>
          <a:p>
            <a:r>
              <a:rPr lang="en-US" dirty="0" smtClean="0"/>
              <a:t>Analysis workflow</a:t>
            </a:r>
            <a:endParaRPr lang="en-US" dirty="0"/>
          </a:p>
        </p:txBody>
      </p:sp>
    </p:spTree>
    <p:extLst>
      <p:ext uri="{BB962C8B-B14F-4D97-AF65-F5344CB8AC3E}">
        <p14:creationId xmlns:p14="http://schemas.microsoft.com/office/powerpoint/2010/main" val="14020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850AAA-B77D-4000-A143-0539464CCB02}"/>
              </a:ext>
            </a:extLst>
          </p:cNvPr>
          <p:cNvSpPr>
            <a:spLocks noGrp="1"/>
          </p:cNvSpPr>
          <p:nvPr>
            <p:ph type="body" idx="1"/>
          </p:nvPr>
        </p:nvSpPr>
        <p:spPr/>
        <p:txBody>
          <a:bodyPr/>
          <a:lstStyle/>
          <a:p>
            <a:r>
              <a:rPr lang="en-US" dirty="0"/>
              <a:t>Title goes Here</a:t>
            </a:r>
          </a:p>
        </p:txBody>
      </p:sp>
      <p:sp>
        <p:nvSpPr>
          <p:cNvPr id="3" name="Content Placeholder 2">
            <a:extLst>
              <a:ext uri="{FF2B5EF4-FFF2-40B4-BE49-F238E27FC236}">
                <a16:creationId xmlns:a16="http://schemas.microsoft.com/office/drawing/2014/main" id="{6AB250FE-08C8-4530-B722-29C38A359D8B}"/>
              </a:ext>
            </a:extLst>
          </p:cNvPr>
          <p:cNvSpPr>
            <a:spLocks noGrp="1"/>
          </p:cNvSpPr>
          <p:nvPr>
            <p:ph sz="half" idx="2"/>
          </p:nvPr>
        </p:nvSpPr>
        <p:spPr/>
        <p:txBody>
          <a:bodyPr/>
          <a:lstStyle/>
          <a:p>
            <a:r>
              <a:rPr lang="en-US" dirty="0">
                <a:solidFill>
                  <a:schemeClr val="tx1"/>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5" name="Text Placeholder 4">
            <a:extLst>
              <a:ext uri="{FF2B5EF4-FFF2-40B4-BE49-F238E27FC236}">
                <a16:creationId xmlns:a16="http://schemas.microsoft.com/office/drawing/2014/main" id="{3CDA0F0A-8BBE-4720-8A8F-47FD935FA9E8}"/>
              </a:ext>
            </a:extLst>
          </p:cNvPr>
          <p:cNvSpPr>
            <a:spLocks noGrp="1"/>
          </p:cNvSpPr>
          <p:nvPr>
            <p:ph type="body" sz="quarter" idx="3"/>
          </p:nvPr>
        </p:nvSpPr>
        <p:spPr/>
        <p:txBody>
          <a:bodyPr/>
          <a:lstStyle/>
          <a:p>
            <a:r>
              <a:rPr lang="en-US" dirty="0"/>
              <a:t>Title Goes Here</a:t>
            </a:r>
          </a:p>
        </p:txBody>
      </p:sp>
      <p:sp>
        <p:nvSpPr>
          <p:cNvPr id="6" name="Content Placeholder 5">
            <a:extLst>
              <a:ext uri="{FF2B5EF4-FFF2-40B4-BE49-F238E27FC236}">
                <a16:creationId xmlns:a16="http://schemas.microsoft.com/office/drawing/2014/main" id="{1163EFDC-D9E5-4185-9B8F-C3C93FF516E1}"/>
              </a:ext>
            </a:extLst>
          </p:cNvPr>
          <p:cNvSpPr>
            <a:spLocks noGrp="1"/>
          </p:cNvSpPr>
          <p:nvPr>
            <p:ph sz="quarter" idx="4"/>
          </p:nvPr>
        </p:nvSpPr>
        <p:spPr/>
        <p:txBody>
          <a:bodyPr/>
          <a:lstStyle/>
          <a:p>
            <a:r>
              <a:rPr lang="en-US" dirty="0">
                <a:solidFill>
                  <a:schemeClr val="tx1"/>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2" name="Title 1">
            <a:extLst>
              <a:ext uri="{FF2B5EF4-FFF2-40B4-BE49-F238E27FC236}">
                <a16:creationId xmlns:a16="http://schemas.microsoft.com/office/drawing/2014/main" id="{CDC62B56-74BF-47D4-B1CD-AF93A810B3B7}"/>
              </a:ext>
            </a:extLst>
          </p:cNvPr>
          <p:cNvSpPr>
            <a:spLocks noGrp="1"/>
          </p:cNvSpPr>
          <p:nvPr>
            <p:ph type="title"/>
          </p:nvPr>
        </p:nvSpPr>
        <p:spPr>
          <a:xfrm>
            <a:off x="1097280" y="942871"/>
            <a:ext cx="10058400" cy="587584"/>
          </a:xfrm>
        </p:spPr>
        <p:txBody>
          <a:bodyPr/>
          <a:lstStyle/>
          <a:p>
            <a:r>
              <a:rPr lang="en-US" dirty="0" smtClean="0"/>
              <a:t>EFFECT OF MODIFICATIONS COMPARISON</a:t>
            </a:r>
            <a:endParaRPr lang="en-US" dirty="0"/>
          </a:p>
        </p:txBody>
      </p:sp>
    </p:spTree>
    <p:extLst>
      <p:ext uri="{BB962C8B-B14F-4D97-AF65-F5344CB8AC3E}">
        <p14:creationId xmlns:p14="http://schemas.microsoft.com/office/powerpoint/2010/main" val="268205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2242-44AE-40C6-B131-070CF6824ECD}"/>
              </a:ext>
            </a:extLst>
          </p:cNvPr>
          <p:cNvSpPr>
            <a:spLocks noGrp="1"/>
          </p:cNvSpPr>
          <p:nvPr>
            <p:ph type="title"/>
          </p:nvPr>
        </p:nvSpPr>
        <p:spPr/>
        <p:txBody>
          <a:bodyPr/>
          <a:lstStyle/>
          <a:p>
            <a:r>
              <a:rPr lang="en-US" dirty="0" smtClean="0"/>
              <a:t>Summary and recommendations</a:t>
            </a:r>
            <a:endParaRPr lang="en-US" dirty="0"/>
          </a:p>
        </p:txBody>
      </p:sp>
      <p:graphicFrame>
        <p:nvGraphicFramePr>
          <p:cNvPr id="18" name="Table 4">
            <a:extLst>
              <a:ext uri="{FF2B5EF4-FFF2-40B4-BE49-F238E27FC236}">
                <a16:creationId xmlns:a16="http://schemas.microsoft.com/office/drawing/2014/main" id="{AFB77571-0BCA-7C4F-AB7C-ACECE7143F3B}"/>
              </a:ext>
            </a:extLst>
          </p:cNvPr>
          <p:cNvGraphicFramePr>
            <a:graphicFrameLocks noGrp="1"/>
          </p:cNvGraphicFramePr>
          <p:nvPr>
            <p:ph idx="1"/>
            <p:extLst>
              <p:ext uri="{D42A27DB-BD31-4B8C-83A1-F6EECF244321}">
                <p14:modId xmlns:p14="http://schemas.microsoft.com/office/powerpoint/2010/main" val="1896938393"/>
              </p:ext>
            </p:extLst>
          </p:nvPr>
        </p:nvGraphicFramePr>
        <p:xfrm>
          <a:off x="1096963" y="2108200"/>
          <a:ext cx="10058400" cy="3704730"/>
        </p:xfrm>
        <a:graphic>
          <a:graphicData uri="http://schemas.openxmlformats.org/drawingml/2006/table">
            <a:tbl>
              <a:tblPr firstRow="1" bandRow="1">
                <a:tableStyleId>{B301B821-A1FF-4177-AEE7-76D212191A09}</a:tableStyleId>
              </a:tblPr>
              <a:tblGrid>
                <a:gridCol w="3352800">
                  <a:extLst>
                    <a:ext uri="{9D8B030D-6E8A-4147-A177-3AD203B41FA5}">
                      <a16:colId xmlns:a16="http://schemas.microsoft.com/office/drawing/2014/main" val="3628234326"/>
                    </a:ext>
                  </a:extLst>
                </a:gridCol>
                <a:gridCol w="3352800">
                  <a:extLst>
                    <a:ext uri="{9D8B030D-6E8A-4147-A177-3AD203B41FA5}">
                      <a16:colId xmlns:a16="http://schemas.microsoft.com/office/drawing/2014/main" val="1083199451"/>
                    </a:ext>
                  </a:extLst>
                </a:gridCol>
                <a:gridCol w="3352800">
                  <a:extLst>
                    <a:ext uri="{9D8B030D-6E8A-4147-A177-3AD203B41FA5}">
                      <a16:colId xmlns:a16="http://schemas.microsoft.com/office/drawing/2014/main" val="1334118722"/>
                    </a:ext>
                  </a:extLst>
                </a:gridCol>
              </a:tblGrid>
              <a:tr h="1306708">
                <a:tc>
                  <a:txBody>
                    <a:bodyPr/>
                    <a:lstStyle/>
                    <a:p>
                      <a:pPr algn="ctr"/>
                      <a:r>
                        <a:rPr lang="en-US" sz="2400" cap="all" spc="150" dirty="0"/>
                        <a:t>Lorem ipsum</a:t>
                      </a:r>
                      <a:endParaRPr lang="en-US" sz="24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all" spc="150" dirty="0"/>
                        <a:t>Lorem ipsum</a:t>
                      </a:r>
                      <a:endParaRPr lang="en-US" sz="24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all" spc="150" dirty="0"/>
                        <a:t>Lorem ipsum</a:t>
                      </a:r>
                      <a:endParaRPr lang="en-US" sz="2400" b="0" cap="all" spc="150" dirty="0">
                        <a:solidFill>
                          <a:schemeClr val="lt1"/>
                        </a:solidFill>
                      </a:endParaRPr>
                    </a:p>
                  </a:txBody>
                  <a:tcPr marL="224212" marR="224212" marT="224212" marB="224212" anchor="ctr">
                    <a:solidFill>
                      <a:schemeClr val="tx1"/>
                    </a:solidFill>
                  </a:tcPr>
                </a:tc>
                <a:extLst>
                  <a:ext uri="{0D108BD9-81ED-4DB2-BD59-A6C34878D82A}">
                    <a16:rowId xmlns:a16="http://schemas.microsoft.com/office/drawing/2014/main" val="4160608299"/>
                  </a:ext>
                </a:extLst>
              </a:tr>
              <a:tr h="1199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F6F9FF"/>
                    </a:solidFill>
                  </a:tcPr>
                </a:tc>
                <a:extLst>
                  <a:ext uri="{0D108BD9-81ED-4DB2-BD59-A6C34878D82A}">
                    <a16:rowId xmlns:a16="http://schemas.microsoft.com/office/drawing/2014/main" val="3947518332"/>
                  </a:ext>
                </a:extLst>
              </a:tr>
              <a:tr h="1199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EDEFF7"/>
                    </a:solidFill>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377110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p:txBody>
          <a:bodyPr/>
          <a:lstStyle/>
          <a:p>
            <a:r>
              <a:rPr lang="en-US" dirty="0"/>
              <a:t>Questions?</a:t>
            </a:r>
          </a:p>
        </p:txBody>
      </p:sp>
      <p:sp>
        <p:nvSpPr>
          <p:cNvPr id="20" name="Text Placeholder 19">
            <a:extLst>
              <a:ext uri="{FF2B5EF4-FFF2-40B4-BE49-F238E27FC236}">
                <a16:creationId xmlns:a16="http://schemas.microsoft.com/office/drawing/2014/main" id="{5AEC0676-36E0-374F-8480-880FE68CC821}"/>
              </a:ext>
            </a:extLst>
          </p:cNvPr>
          <p:cNvSpPr>
            <a:spLocks noGrp="1"/>
          </p:cNvSpPr>
          <p:nvPr>
            <p:ph type="body" sz="half" idx="2"/>
          </p:nvPr>
        </p:nvSpPr>
        <p:spPr/>
        <p:txBody>
          <a:bodyPr/>
          <a:lstStyle/>
          <a:p>
            <a:r>
              <a:rPr lang="en-US" dirty="0"/>
              <a:t>Subtitle goes Here</a:t>
            </a:r>
          </a:p>
        </p:txBody>
      </p:sp>
      <p:pic>
        <p:nvPicPr>
          <p:cNvPr id="25" name="Picture Placeholder 24">
            <a:extLst>
              <a:ext uri="{FF2B5EF4-FFF2-40B4-BE49-F238E27FC236}">
                <a16:creationId xmlns:a16="http://schemas.microsoft.com/office/drawing/2014/main" id="{8DFFB7C0-8017-5C49-82B9-22CA9BCE813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40080" y="603250"/>
            <a:ext cx="10911840" cy="3294019"/>
          </a:xfrm>
        </p:spPr>
      </p:pic>
    </p:spTree>
    <p:extLst>
      <p:ext uri="{BB962C8B-B14F-4D97-AF65-F5344CB8AC3E}">
        <p14:creationId xmlns:p14="http://schemas.microsoft.com/office/powerpoint/2010/main" val="351221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6C6BD0-EDC9-7C44-A414-B66D25E34B52}"/>
              </a:ext>
            </a:extLst>
          </p:cNvPr>
          <p:cNvSpPr>
            <a:spLocks noGrp="1"/>
          </p:cNvSpPr>
          <p:nvPr>
            <p:ph type="title"/>
          </p:nvPr>
        </p:nvSpPr>
        <p:spPr>
          <a:xfrm>
            <a:off x="1097280" y="942871"/>
            <a:ext cx="10058400" cy="587584"/>
          </a:xfrm>
        </p:spPr>
        <p:txBody>
          <a:bodyPr/>
          <a:lstStyle/>
          <a:p>
            <a:r>
              <a:rPr lang="en-US" dirty="0"/>
              <a:t>OUR TEAM</a:t>
            </a:r>
          </a:p>
        </p:txBody>
      </p:sp>
      <p:pic>
        <p:nvPicPr>
          <p:cNvPr id="40" name="Picture Placeholder 39" descr="Man in yellow shirt on blue background dancing">
            <a:extLst>
              <a:ext uri="{FF2B5EF4-FFF2-40B4-BE49-F238E27FC236}">
                <a16:creationId xmlns:a16="http://schemas.microsoft.com/office/drawing/2014/main" id="{3C0B9D68-8F30-E84F-9E2F-573FAA18E186}"/>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4659186" y="1930861"/>
            <a:ext cx="2919413" cy="2919413"/>
          </a:xfrm>
        </p:spPr>
      </p:pic>
      <p:sp>
        <p:nvSpPr>
          <p:cNvPr id="19" name="Text Placeholder 18">
            <a:extLst>
              <a:ext uri="{FF2B5EF4-FFF2-40B4-BE49-F238E27FC236}">
                <a16:creationId xmlns:a16="http://schemas.microsoft.com/office/drawing/2014/main" id="{342B2560-FAA9-124F-AD83-8C8D48E03E44}"/>
              </a:ext>
            </a:extLst>
          </p:cNvPr>
          <p:cNvSpPr>
            <a:spLocks noGrp="1"/>
          </p:cNvSpPr>
          <p:nvPr>
            <p:ph type="body" sz="half" idx="2"/>
          </p:nvPr>
        </p:nvSpPr>
        <p:spPr/>
        <p:txBody>
          <a:bodyPr/>
          <a:lstStyle/>
          <a:p>
            <a:r>
              <a:rPr lang="en-US" dirty="0"/>
              <a:t>John</a:t>
            </a:r>
          </a:p>
        </p:txBody>
      </p:sp>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p:txBody>
          <a:bodyPr/>
          <a:lstStyle/>
          <a:p>
            <a:r>
              <a:rPr lang="en-US" dirty="0"/>
              <a:t>joe</a:t>
            </a:r>
          </a:p>
        </p:txBody>
      </p:sp>
      <p:sp>
        <p:nvSpPr>
          <p:cNvPr id="24"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p:txBody>
          <a:bodyPr/>
          <a:lstStyle/>
          <a:p>
            <a:r>
              <a:rPr lang="en-US" dirty="0"/>
              <a:t>sally</a:t>
            </a:r>
          </a:p>
        </p:txBody>
      </p:sp>
      <p:pic>
        <p:nvPicPr>
          <p:cNvPr id="38" name="Picture Placeholder 37" descr="Man in yellow shirt on yellow background dancing">
            <a:extLst>
              <a:ext uri="{FF2B5EF4-FFF2-40B4-BE49-F238E27FC236}">
                <a16:creationId xmlns:a16="http://schemas.microsoft.com/office/drawing/2014/main" id="{9D46B1A3-C5DA-C34C-93E4-11360375C63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r="-1"/>
          <a:stretch/>
        </p:blipFill>
        <p:spPr>
          <a:xfrm>
            <a:off x="1097279" y="1930861"/>
            <a:ext cx="2919413" cy="2919413"/>
          </a:xfrm>
        </p:spPr>
      </p:pic>
      <p:pic>
        <p:nvPicPr>
          <p:cNvPr id="36" name="Picture Placeholder 32" descr="Woman in a red outfit on red background smiling off camear ">
            <a:extLst>
              <a:ext uri="{FF2B5EF4-FFF2-40B4-BE49-F238E27FC236}">
                <a16:creationId xmlns:a16="http://schemas.microsoft.com/office/drawing/2014/main" id="{D125A9C2-4641-3146-8396-D22F8ACF5A7E}"/>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l="-772"/>
          <a:stretch/>
        </p:blipFill>
        <p:spPr>
          <a:xfrm>
            <a:off x="8221093" y="1930861"/>
            <a:ext cx="2919413" cy="2919413"/>
          </a:xfrm>
        </p:spPr>
      </p:pic>
    </p:spTree>
    <p:extLst>
      <p:ext uri="{BB962C8B-B14F-4D97-AF65-F5344CB8AC3E}">
        <p14:creationId xmlns:p14="http://schemas.microsoft.com/office/powerpoint/2010/main" val="164038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p:txBody>
          <a:bodyPr/>
          <a:lstStyle/>
          <a:p>
            <a:r>
              <a:rPr lang="en-US" dirty="0" smtClean="0"/>
              <a:t>Problem Statement</a:t>
            </a:r>
            <a:endParaRPr lang="en-US" dirty="0"/>
          </a:p>
          <a:p>
            <a:r>
              <a:rPr lang="en-US" dirty="0" smtClean="0"/>
              <a:t>Background</a:t>
            </a:r>
            <a:endParaRPr lang="en-US" dirty="0"/>
          </a:p>
          <a:p>
            <a:r>
              <a:rPr lang="en-US" dirty="0" smtClean="0"/>
              <a:t>Current Conditions</a:t>
            </a:r>
            <a:endParaRPr lang="en-US" dirty="0"/>
          </a:p>
          <a:p>
            <a:r>
              <a:rPr lang="en-US" dirty="0" smtClean="0"/>
              <a:t>Proposed Modifications</a:t>
            </a:r>
            <a:endParaRPr lang="en-US" dirty="0"/>
          </a:p>
          <a:p>
            <a:r>
              <a:rPr lang="en-US" dirty="0" smtClean="0"/>
              <a:t>Anticipated Response</a:t>
            </a:r>
            <a:endParaRPr lang="en-US" dirty="0"/>
          </a:p>
          <a:p>
            <a:r>
              <a:rPr lang="en-US" dirty="0" smtClean="0"/>
              <a:t>Summary and Recommendations</a:t>
            </a:r>
            <a:endParaRPr lang="en-US" dirty="0"/>
          </a:p>
          <a:p>
            <a:r>
              <a:rPr lang="en-US" dirty="0" smtClean="0"/>
              <a:t>Next </a:t>
            </a:r>
            <a:r>
              <a:rPr lang="en-US" dirty="0"/>
              <a:t>steps</a:t>
            </a:r>
          </a:p>
        </p:txBody>
      </p:sp>
    </p:spTree>
    <p:extLst>
      <p:ext uri="{BB962C8B-B14F-4D97-AF65-F5344CB8AC3E}">
        <p14:creationId xmlns:p14="http://schemas.microsoft.com/office/powerpoint/2010/main" val="227689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p:txBody>
          <a:bodyPr/>
          <a:lstStyle/>
          <a:p>
            <a:r>
              <a:rPr lang="en-US" dirty="0" smtClean="0"/>
              <a:t>Problem Statement</a:t>
            </a:r>
            <a:endParaRPr lang="en-US" dirty="0"/>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p:txBody>
          <a:bodyPr>
            <a:normAutofit/>
          </a:bodyPr>
          <a:lstStyle/>
          <a:p>
            <a:r>
              <a:rPr lang="en-US" dirty="0" smtClean="0"/>
              <a:t>Summarize the problem statement</a:t>
            </a:r>
            <a:endParaRPr lang="en-US" dirty="0"/>
          </a:p>
          <a:p>
            <a:pPr marL="285750" indent="-285750">
              <a:buFont typeface="Arial" panose="020B0604020202020204" pitchFamily="34" charset="0"/>
              <a:buChar char="•"/>
            </a:pPr>
            <a:r>
              <a:rPr lang="en-US" dirty="0"/>
              <a:t>Use your </a:t>
            </a:r>
            <a:r>
              <a:rPr lang="en-US" dirty="0" smtClean="0"/>
              <a:t>screen real </a:t>
            </a:r>
            <a:r>
              <a:rPr lang="en-US" dirty="0"/>
              <a:t>estate </a:t>
            </a:r>
            <a:r>
              <a:rPr lang="en-US" dirty="0" smtClean="0"/>
              <a:t>wisely</a:t>
            </a:r>
          </a:p>
          <a:p>
            <a:pPr marL="486918" lvl="1" indent="-285750">
              <a:buFont typeface="Arial" panose="020B0604020202020204" pitchFamily="34" charset="0"/>
              <a:buChar char="•"/>
            </a:pPr>
            <a:r>
              <a:rPr lang="en-US" dirty="0" smtClean="0"/>
              <a:t>Combine </a:t>
            </a:r>
            <a:r>
              <a:rPr lang="en-US" dirty="0"/>
              <a:t>text with figures or </a:t>
            </a:r>
            <a:r>
              <a:rPr lang="en-US" dirty="0" smtClean="0"/>
              <a:t>tables</a:t>
            </a:r>
          </a:p>
          <a:p>
            <a:pPr marL="486918" lvl="1" indent="-285750">
              <a:buFont typeface="Arial" panose="020B0604020202020204" pitchFamily="34" charset="0"/>
              <a:buChar char="•"/>
            </a:pPr>
            <a:r>
              <a:rPr lang="en-US" dirty="0" smtClean="0"/>
              <a:t>Fill </a:t>
            </a:r>
            <a:r>
              <a:rPr lang="en-US" dirty="0"/>
              <a:t>space for complex figures/diagrams, </a:t>
            </a:r>
            <a:r>
              <a:rPr lang="en-US" dirty="0" smtClean="0"/>
              <a:t>carefully</a:t>
            </a:r>
          </a:p>
          <a:p>
            <a:pPr marL="285750" indent="-285750">
              <a:buFont typeface="Arial" panose="020B0604020202020204" pitchFamily="34" charset="0"/>
              <a:buChar char="•"/>
            </a:pPr>
            <a:r>
              <a:rPr lang="en-US" dirty="0" smtClean="0"/>
              <a:t>All </a:t>
            </a:r>
            <a:r>
              <a:rPr lang="en-US" dirty="0"/>
              <a:t>text must stay </a:t>
            </a:r>
            <a:r>
              <a:rPr lang="en-US" dirty="0" smtClean="0"/>
              <a:t>legible</a:t>
            </a:r>
          </a:p>
          <a:p>
            <a:pPr marL="486918" lvl="1" indent="-285750">
              <a:buFont typeface="Arial" panose="020B0604020202020204" pitchFamily="34" charset="0"/>
              <a:buChar char="•"/>
            </a:pPr>
            <a:r>
              <a:rPr lang="en-US" dirty="0" smtClean="0"/>
              <a:t>Enlarge </a:t>
            </a:r>
            <a:r>
              <a:rPr lang="en-US" dirty="0"/>
              <a:t>font for legends, axis titles, </a:t>
            </a:r>
            <a:r>
              <a:rPr lang="en-US" dirty="0" smtClean="0"/>
              <a:t>labels</a:t>
            </a:r>
          </a:p>
          <a:p>
            <a:pPr marL="486918" lvl="1" indent="-285750">
              <a:buFont typeface="Arial" panose="020B0604020202020204" pitchFamily="34" charset="0"/>
              <a:buChar char="•"/>
            </a:pPr>
            <a:r>
              <a:rPr lang="en-US" dirty="0" smtClean="0"/>
              <a:t> </a:t>
            </a:r>
            <a:r>
              <a:rPr lang="en-US" dirty="0"/>
              <a:t>Keep </a:t>
            </a:r>
            <a:r>
              <a:rPr lang="en-US" dirty="0" smtClean="0"/>
              <a:t>simple</a:t>
            </a:r>
          </a:p>
          <a:p>
            <a:pPr marL="486918" lvl="1" indent="-285750">
              <a:buFont typeface="Arial" panose="020B0604020202020204" pitchFamily="34" charset="0"/>
              <a:buChar char="•"/>
            </a:pPr>
            <a:r>
              <a:rPr lang="en-US" dirty="0" smtClean="0"/>
              <a:t> </a:t>
            </a:r>
            <a:r>
              <a:rPr lang="en-US" dirty="0"/>
              <a:t>Not too dark </a:t>
            </a:r>
            <a:r>
              <a:rPr lang="en-US" dirty="0" smtClean="0"/>
              <a:t>; needs good </a:t>
            </a:r>
            <a:r>
              <a:rPr lang="en-US" dirty="0"/>
              <a:t>contrast</a:t>
            </a:r>
          </a:p>
        </p:txBody>
      </p:sp>
      <p:pic>
        <p:nvPicPr>
          <p:cNvPr id="27" name="Picture Placeholder 26">
            <a:extLst>
              <a:ext uri="{FF2B5EF4-FFF2-40B4-BE49-F238E27FC236}">
                <a16:creationId xmlns:a16="http://schemas.microsoft.com/office/drawing/2014/main" id="{1E23C3D4-3265-654A-93D6-FE4FDACECE7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699485" y="2235620"/>
            <a:ext cx="5776235" cy="3601121"/>
          </a:xfrm>
        </p:spPr>
      </p:pic>
    </p:spTree>
    <p:extLst>
      <p:ext uri="{BB962C8B-B14F-4D97-AF65-F5344CB8AC3E}">
        <p14:creationId xmlns:p14="http://schemas.microsoft.com/office/powerpoint/2010/main" val="125535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graphicFrame>
        <p:nvGraphicFramePr>
          <p:cNvPr id="18" name="Table 4">
            <a:extLst>
              <a:ext uri="{FF2B5EF4-FFF2-40B4-BE49-F238E27FC236}">
                <a16:creationId xmlns:a16="http://schemas.microsoft.com/office/drawing/2014/main" id="{CEAD8830-262F-F14F-8007-721D1F2C1E87}"/>
              </a:ext>
            </a:extLst>
          </p:cNvPr>
          <p:cNvGraphicFramePr>
            <a:graphicFrameLocks noGrp="1"/>
          </p:cNvGraphicFramePr>
          <p:nvPr>
            <p:ph idx="1"/>
            <p:extLst>
              <p:ext uri="{D42A27DB-BD31-4B8C-83A1-F6EECF244321}">
                <p14:modId xmlns:p14="http://schemas.microsoft.com/office/powerpoint/2010/main" val="2039895146"/>
              </p:ext>
            </p:extLst>
          </p:nvPr>
        </p:nvGraphicFramePr>
        <p:xfrm>
          <a:off x="1096963" y="2108200"/>
          <a:ext cx="10058400" cy="3704730"/>
        </p:xfrm>
        <a:graphic>
          <a:graphicData uri="http://schemas.openxmlformats.org/drawingml/2006/table">
            <a:tbl>
              <a:tblPr firstRow="1" bandRow="1">
                <a:tableStyleId>{B301B821-A1FF-4177-AEE7-76D212191A09}</a:tableStyleId>
              </a:tblPr>
              <a:tblGrid>
                <a:gridCol w="3352800">
                  <a:extLst>
                    <a:ext uri="{9D8B030D-6E8A-4147-A177-3AD203B41FA5}">
                      <a16:colId xmlns:a16="http://schemas.microsoft.com/office/drawing/2014/main" val="3628234326"/>
                    </a:ext>
                  </a:extLst>
                </a:gridCol>
                <a:gridCol w="3352800">
                  <a:extLst>
                    <a:ext uri="{9D8B030D-6E8A-4147-A177-3AD203B41FA5}">
                      <a16:colId xmlns:a16="http://schemas.microsoft.com/office/drawing/2014/main" val="1083199451"/>
                    </a:ext>
                  </a:extLst>
                </a:gridCol>
                <a:gridCol w="3352800">
                  <a:extLst>
                    <a:ext uri="{9D8B030D-6E8A-4147-A177-3AD203B41FA5}">
                      <a16:colId xmlns:a16="http://schemas.microsoft.com/office/drawing/2014/main" val="1334118722"/>
                    </a:ext>
                  </a:extLst>
                </a:gridCol>
              </a:tblGrid>
              <a:tr h="1306708">
                <a:tc>
                  <a:txBody>
                    <a:bodyPr/>
                    <a:lstStyle/>
                    <a:p>
                      <a:pPr algn="ctr"/>
                      <a:r>
                        <a:rPr lang="en-US" sz="2400" cap="all" spc="150" dirty="0"/>
                        <a:t>Lorem ipsum</a:t>
                      </a:r>
                      <a:endParaRPr lang="en-US" sz="24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all" spc="150" dirty="0"/>
                        <a:t>Lorem ipsum</a:t>
                      </a:r>
                      <a:endParaRPr lang="en-US" sz="24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all" spc="150" dirty="0"/>
                        <a:t>Lorem ipsum</a:t>
                      </a:r>
                      <a:endParaRPr lang="en-US" sz="2400" b="0" cap="all" spc="150" dirty="0">
                        <a:solidFill>
                          <a:schemeClr val="lt1"/>
                        </a:solidFill>
                      </a:endParaRPr>
                    </a:p>
                  </a:txBody>
                  <a:tcPr marL="224212" marR="224212" marT="224212" marB="224212" anchor="ctr">
                    <a:solidFill>
                      <a:schemeClr val="tx1"/>
                    </a:solidFill>
                  </a:tcPr>
                </a:tc>
                <a:extLst>
                  <a:ext uri="{0D108BD9-81ED-4DB2-BD59-A6C34878D82A}">
                    <a16:rowId xmlns:a16="http://schemas.microsoft.com/office/drawing/2014/main" val="4160608299"/>
                  </a:ext>
                </a:extLst>
              </a:tr>
              <a:tr h="1199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F6F9FF"/>
                    </a:solidFill>
                  </a:tcPr>
                </a:tc>
                <a:extLst>
                  <a:ext uri="{0D108BD9-81ED-4DB2-BD59-A6C34878D82A}">
                    <a16:rowId xmlns:a16="http://schemas.microsoft.com/office/drawing/2014/main" val="3947518332"/>
                  </a:ext>
                </a:extLst>
              </a:tr>
              <a:tr h="1199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t>Lorem ipsum</a:t>
                      </a:r>
                      <a:endParaRPr lang="en-US" sz="2000" b="0" cap="none" spc="0" dirty="0">
                        <a:solidFill>
                          <a:schemeClr val="tx1"/>
                        </a:solidFill>
                      </a:endParaRPr>
                    </a:p>
                  </a:txBody>
                  <a:tcPr marL="224212" marR="224212" marT="224212" marB="224212" anchor="ctr">
                    <a:solidFill>
                      <a:srgbClr val="EDEFF7"/>
                    </a:solidFill>
                  </a:tcPr>
                </a:tc>
                <a:extLst>
                  <a:ext uri="{0D108BD9-81ED-4DB2-BD59-A6C34878D82A}">
                    <a16:rowId xmlns:a16="http://schemas.microsoft.com/office/drawing/2014/main" val="1445241155"/>
                  </a:ext>
                </a:extLst>
              </a:tr>
            </a:tbl>
          </a:graphicData>
        </a:graphic>
      </p:graphicFrame>
      <p:sp>
        <p:nvSpPr>
          <p:cNvPr id="16" name="Title 15">
            <a:extLst>
              <a:ext uri="{FF2B5EF4-FFF2-40B4-BE49-F238E27FC236}">
                <a16:creationId xmlns:a16="http://schemas.microsoft.com/office/drawing/2014/main" id="{09E9EE2C-A105-614C-A133-EF7DF2AD004A}"/>
              </a:ext>
            </a:extLst>
          </p:cNvPr>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70740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F87770D2-E48E-7A42-9413-8C2720FCAC9F}"/>
              </a:ext>
            </a:extLst>
          </p:cNvPr>
          <p:cNvSpPr>
            <a:spLocks noGrp="1"/>
          </p:cNvSpPr>
          <p:nvPr>
            <p:ph type="title"/>
          </p:nvPr>
        </p:nvSpPr>
        <p:spPr/>
        <p:txBody>
          <a:bodyPr/>
          <a:lstStyle/>
          <a:p>
            <a:r>
              <a:rPr lang="en-US" dirty="0" smtClean="0"/>
              <a:t>CURRENT CONDITIONS</a:t>
            </a:r>
            <a:endParaRPr lang="en-US" dirty="0"/>
          </a:p>
        </p:txBody>
      </p:sp>
      <p:sp>
        <p:nvSpPr>
          <p:cNvPr id="30" name="Content Placeholder 29">
            <a:extLst>
              <a:ext uri="{FF2B5EF4-FFF2-40B4-BE49-F238E27FC236}">
                <a16:creationId xmlns:a16="http://schemas.microsoft.com/office/drawing/2014/main" id="{42F24CA9-34C3-CF4E-B2C6-AAC4B1BBA81E}"/>
              </a:ext>
            </a:extLst>
          </p:cNvPr>
          <p:cNvSpPr>
            <a:spLocks noGrp="1"/>
          </p:cNvSpPr>
          <p:nvPr>
            <p:ph sz="half" idx="2"/>
          </p:nvPr>
        </p:nvSpPr>
        <p:spPr/>
        <p:txBody>
          <a:bodyPr>
            <a:normAutofit/>
          </a:bodyPr>
          <a:lstStyle/>
          <a:p>
            <a:r>
              <a:rPr lang="en-US" dirty="0" smtClean="0"/>
              <a:t>Present current conditions </a:t>
            </a:r>
          </a:p>
          <a:p>
            <a:r>
              <a:rPr lang="en-US" dirty="0"/>
              <a:t>Slide titles should be </a:t>
            </a:r>
            <a:r>
              <a:rPr lang="en-US" dirty="0" smtClean="0"/>
              <a:t>informative</a:t>
            </a:r>
          </a:p>
          <a:p>
            <a:pPr lvl="1"/>
            <a:r>
              <a:rPr lang="en-US" dirty="0" smtClean="0"/>
              <a:t>Objective </a:t>
            </a:r>
            <a:r>
              <a:rPr lang="en-US" dirty="0"/>
              <a:t>of the slide</a:t>
            </a:r>
          </a:p>
          <a:p>
            <a:pPr lvl="1"/>
            <a:r>
              <a:rPr lang="en-US" dirty="0" smtClean="0"/>
              <a:t>Direct </a:t>
            </a:r>
            <a:r>
              <a:rPr lang="en-US" dirty="0"/>
              <a:t>and </a:t>
            </a:r>
            <a:r>
              <a:rPr lang="en-US" dirty="0" smtClean="0"/>
              <a:t>simple</a:t>
            </a:r>
          </a:p>
          <a:p>
            <a:r>
              <a:rPr lang="en-US" dirty="0" smtClean="0"/>
              <a:t> </a:t>
            </a:r>
            <a:r>
              <a:rPr lang="en-US" dirty="0"/>
              <a:t>Figures should not be complex</a:t>
            </a:r>
          </a:p>
          <a:p>
            <a:pPr lvl="1"/>
            <a:r>
              <a:rPr lang="en-US" dirty="0"/>
              <a:t>– All elements should contribute</a:t>
            </a:r>
          </a:p>
          <a:p>
            <a:pPr lvl="1"/>
            <a:r>
              <a:rPr lang="en-US" dirty="0"/>
              <a:t>– Be careful of scanned items (blurry)</a:t>
            </a:r>
          </a:p>
          <a:p>
            <a:pPr lvl="1"/>
            <a:r>
              <a:rPr lang="en-US" dirty="0"/>
              <a:t>– Always acknowledge source</a:t>
            </a:r>
          </a:p>
          <a:p>
            <a:r>
              <a:rPr lang="en-US" dirty="0" smtClean="0"/>
              <a:t>Tables must stay readable</a:t>
            </a:r>
          </a:p>
          <a:p>
            <a:pPr lvl="1"/>
            <a:r>
              <a:rPr lang="en-US" dirty="0" smtClean="0"/>
              <a:t>don’t present tabular where a figure will do</a:t>
            </a:r>
            <a:endParaRPr lang="en-US" dirty="0"/>
          </a:p>
        </p:txBody>
      </p:sp>
      <p:graphicFrame>
        <p:nvGraphicFramePr>
          <p:cNvPr id="65" name="Table 4">
            <a:extLst>
              <a:ext uri="{FF2B5EF4-FFF2-40B4-BE49-F238E27FC236}">
                <a16:creationId xmlns:a16="http://schemas.microsoft.com/office/drawing/2014/main" id="{E59CB423-9F61-9544-B939-BB91A5EDEB34}"/>
              </a:ext>
            </a:extLst>
          </p:cNvPr>
          <p:cNvGraphicFramePr>
            <a:graphicFrameLocks noGrp="1"/>
          </p:cNvGraphicFramePr>
          <p:nvPr>
            <p:ph sz="half" idx="14"/>
            <p:extLst>
              <p:ext uri="{D42A27DB-BD31-4B8C-83A1-F6EECF244321}">
                <p14:modId xmlns:p14="http://schemas.microsoft.com/office/powerpoint/2010/main" val="1428055958"/>
              </p:ext>
            </p:extLst>
          </p:nvPr>
        </p:nvGraphicFramePr>
        <p:xfrm>
          <a:off x="604838" y="620712"/>
          <a:ext cx="4492455" cy="5604990"/>
        </p:xfrm>
        <a:graphic>
          <a:graphicData uri="http://schemas.openxmlformats.org/drawingml/2006/table">
            <a:tbl>
              <a:tblPr firstRow="1" bandRow="1">
                <a:tableStyleId>{B301B821-A1FF-4177-AEE7-76D212191A09}</a:tableStyleId>
              </a:tblPr>
              <a:tblGrid>
                <a:gridCol w="1497485">
                  <a:extLst>
                    <a:ext uri="{9D8B030D-6E8A-4147-A177-3AD203B41FA5}">
                      <a16:colId xmlns:a16="http://schemas.microsoft.com/office/drawing/2014/main" val="3628234326"/>
                    </a:ext>
                  </a:extLst>
                </a:gridCol>
                <a:gridCol w="1497485">
                  <a:extLst>
                    <a:ext uri="{9D8B030D-6E8A-4147-A177-3AD203B41FA5}">
                      <a16:colId xmlns:a16="http://schemas.microsoft.com/office/drawing/2014/main" val="1083199451"/>
                    </a:ext>
                  </a:extLst>
                </a:gridCol>
                <a:gridCol w="1497485">
                  <a:extLst>
                    <a:ext uri="{9D8B030D-6E8A-4147-A177-3AD203B41FA5}">
                      <a16:colId xmlns:a16="http://schemas.microsoft.com/office/drawing/2014/main" val="1334118722"/>
                    </a:ext>
                  </a:extLst>
                </a:gridCol>
              </a:tblGrid>
              <a:tr h="1348846">
                <a:tc>
                  <a:txBody>
                    <a:bodyPr/>
                    <a:lstStyle/>
                    <a:p>
                      <a:pPr algn="ctr"/>
                      <a:r>
                        <a:rPr lang="en-US" sz="1800" cap="all" spc="150" dirty="0"/>
                        <a:t>Lorem ipsum</a:t>
                      </a:r>
                      <a:endParaRPr lang="en-US" sz="18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all" spc="150" dirty="0"/>
                        <a:t>Lorem ipsum</a:t>
                      </a:r>
                      <a:endParaRPr lang="en-US" sz="18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all" spc="150" dirty="0"/>
                        <a:t>Lorem ipsum</a:t>
                      </a:r>
                      <a:endParaRPr lang="en-US" sz="1800" b="0" cap="all" spc="150" dirty="0">
                        <a:solidFill>
                          <a:schemeClr val="lt1"/>
                        </a:solidFill>
                      </a:endParaRPr>
                    </a:p>
                  </a:txBody>
                  <a:tcPr marL="224212" marR="224212" marT="224212" marB="224212" anchor="ctr">
                    <a:solidFill>
                      <a:schemeClr val="tx1"/>
                    </a:solidFill>
                  </a:tcPr>
                </a:tc>
                <a:extLst>
                  <a:ext uri="{0D108BD9-81ED-4DB2-BD59-A6C34878D82A}">
                    <a16:rowId xmlns:a16="http://schemas.microsoft.com/office/drawing/2014/main" val="4160608299"/>
                  </a:ext>
                </a:extLst>
              </a:tr>
              <a:tr h="212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F6F9FF"/>
                    </a:solidFill>
                  </a:tcPr>
                </a:tc>
                <a:extLst>
                  <a:ext uri="{0D108BD9-81ED-4DB2-BD59-A6C34878D82A}">
                    <a16:rowId xmlns:a16="http://schemas.microsoft.com/office/drawing/2014/main" val="3947518332"/>
                  </a:ext>
                </a:extLst>
              </a:tr>
              <a:tr h="212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EDEFF7"/>
                    </a:solidFill>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317115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line chart">
            <a:extLst>
              <a:ext uri="{FF2B5EF4-FFF2-40B4-BE49-F238E27FC236}">
                <a16:creationId xmlns:a16="http://schemas.microsoft.com/office/drawing/2014/main" id="{65E7A877-E287-4279-8948-3113F61C429C}"/>
              </a:ext>
            </a:extLst>
          </p:cNvPr>
          <p:cNvGraphicFramePr>
            <a:graphicFrameLocks noGrp="1"/>
          </p:cNvGraphicFramePr>
          <p:nvPr>
            <p:ph idx="1"/>
            <p:extLst>
              <p:ext uri="{D42A27DB-BD31-4B8C-83A1-F6EECF244321}">
                <p14:modId xmlns:p14="http://schemas.microsoft.com/office/powerpoint/2010/main" val="4022502179"/>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4350498-C6E0-4603-8DF5-64D8BE8F2FB8}"/>
              </a:ext>
            </a:extLst>
          </p:cNvPr>
          <p:cNvSpPr>
            <a:spLocks noGrp="1"/>
          </p:cNvSpPr>
          <p:nvPr>
            <p:ph type="title"/>
          </p:nvPr>
        </p:nvSpPr>
        <p:spPr>
          <a:prstGeom prst="rect">
            <a:avLst/>
          </a:prstGeom>
        </p:spPr>
        <p:txBody>
          <a:bodyPr anchor="ctr">
            <a:normAutofit/>
          </a:bodyPr>
          <a:lstStyle/>
          <a:p>
            <a:r>
              <a:rPr lang="en-US" dirty="0" smtClean="0"/>
              <a:t>Current conditions (continued)</a:t>
            </a:r>
            <a:endParaRPr lang="en-US" dirty="0"/>
          </a:p>
        </p:txBody>
      </p:sp>
    </p:spTree>
    <p:extLst>
      <p:ext uri="{BB962C8B-B14F-4D97-AF65-F5344CB8AC3E}">
        <p14:creationId xmlns:p14="http://schemas.microsoft.com/office/powerpoint/2010/main" val="119102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F87770D2-E48E-7A42-9413-8C2720FCAC9F}"/>
              </a:ext>
            </a:extLst>
          </p:cNvPr>
          <p:cNvSpPr>
            <a:spLocks noGrp="1"/>
          </p:cNvSpPr>
          <p:nvPr>
            <p:ph type="title"/>
          </p:nvPr>
        </p:nvSpPr>
        <p:spPr/>
        <p:txBody>
          <a:bodyPr/>
          <a:lstStyle/>
          <a:p>
            <a:r>
              <a:rPr lang="en-US" dirty="0" smtClean="0"/>
              <a:t>PROPOSED MODIFICATIONS</a:t>
            </a:r>
            <a:endParaRPr lang="en-US" dirty="0"/>
          </a:p>
        </p:txBody>
      </p:sp>
      <p:sp>
        <p:nvSpPr>
          <p:cNvPr id="30" name="Content Placeholder 29">
            <a:extLst>
              <a:ext uri="{FF2B5EF4-FFF2-40B4-BE49-F238E27FC236}">
                <a16:creationId xmlns:a16="http://schemas.microsoft.com/office/drawing/2014/main" id="{42F24CA9-34C3-CF4E-B2C6-AAC4B1BBA81E}"/>
              </a:ext>
            </a:extLst>
          </p:cNvPr>
          <p:cNvSpPr>
            <a:spLocks noGrp="1"/>
          </p:cNvSpPr>
          <p:nvPr>
            <p:ph sz="half" idx="2"/>
          </p:nvPr>
        </p:nvSpPr>
        <p:spPr/>
        <p:txBody>
          <a:bodyPr>
            <a:normAutofit/>
          </a:bodyPr>
          <a:lstStyle/>
          <a:p>
            <a:r>
              <a:rPr lang="en-US" dirty="0" smtClean="0"/>
              <a:t>The modifications you are exploring</a:t>
            </a:r>
          </a:p>
          <a:p>
            <a:pPr lvl="1"/>
            <a:r>
              <a:rPr lang="en-US" dirty="0" smtClean="0"/>
              <a:t>The why should be in problem statement</a:t>
            </a:r>
          </a:p>
          <a:p>
            <a:r>
              <a:rPr lang="en-US" dirty="0"/>
              <a:t>Speak strongly and clearly</a:t>
            </a:r>
          </a:p>
          <a:p>
            <a:pPr lvl="1"/>
            <a:r>
              <a:rPr lang="en-US" dirty="0" smtClean="0"/>
              <a:t>Modulate </a:t>
            </a:r>
            <a:r>
              <a:rPr lang="en-US" dirty="0"/>
              <a:t>tone to keep audience interested</a:t>
            </a:r>
          </a:p>
          <a:p>
            <a:pPr lvl="1"/>
            <a:r>
              <a:rPr lang="en-US" dirty="0" smtClean="0"/>
              <a:t>It </a:t>
            </a:r>
            <a:r>
              <a:rPr lang="en-US" dirty="0"/>
              <a:t>should sound like a conversation, not a lecture</a:t>
            </a:r>
          </a:p>
          <a:p>
            <a:pPr lvl="1"/>
            <a:r>
              <a:rPr lang="en-US" dirty="0" smtClean="0"/>
              <a:t>Avoid uhmmm, uhh, ahh etc. Rehearse!</a:t>
            </a:r>
            <a:endParaRPr lang="en-US" dirty="0"/>
          </a:p>
          <a:p>
            <a:r>
              <a:rPr lang="en-US" dirty="0"/>
              <a:t>– Do Not Read Slides!</a:t>
            </a:r>
          </a:p>
          <a:p>
            <a:pPr lvl="1"/>
            <a:r>
              <a:rPr lang="en-US" dirty="0" smtClean="0"/>
              <a:t>Text </a:t>
            </a:r>
            <a:r>
              <a:rPr lang="en-US" dirty="0"/>
              <a:t>is a prompt only</a:t>
            </a:r>
          </a:p>
          <a:p>
            <a:pPr lvl="1"/>
            <a:r>
              <a:rPr lang="en-US" dirty="0" smtClean="0"/>
              <a:t>Explain </a:t>
            </a:r>
            <a:r>
              <a:rPr lang="en-US" dirty="0"/>
              <a:t>what the slide is trying to tell them</a:t>
            </a:r>
          </a:p>
          <a:p>
            <a:pPr lvl="1"/>
            <a:r>
              <a:rPr lang="en-US" dirty="0" smtClean="0"/>
              <a:t>Your </a:t>
            </a:r>
            <a:r>
              <a:rPr lang="en-US" dirty="0"/>
              <a:t>speech should add information not repeat it</a:t>
            </a:r>
          </a:p>
        </p:txBody>
      </p:sp>
      <p:graphicFrame>
        <p:nvGraphicFramePr>
          <p:cNvPr id="65" name="Table 4">
            <a:extLst>
              <a:ext uri="{FF2B5EF4-FFF2-40B4-BE49-F238E27FC236}">
                <a16:creationId xmlns:a16="http://schemas.microsoft.com/office/drawing/2014/main" id="{E59CB423-9F61-9544-B939-BB91A5EDEB34}"/>
              </a:ext>
            </a:extLst>
          </p:cNvPr>
          <p:cNvGraphicFramePr>
            <a:graphicFrameLocks noGrp="1"/>
          </p:cNvGraphicFramePr>
          <p:nvPr>
            <p:ph sz="half" idx="14"/>
            <p:extLst>
              <p:ext uri="{D42A27DB-BD31-4B8C-83A1-F6EECF244321}">
                <p14:modId xmlns:p14="http://schemas.microsoft.com/office/powerpoint/2010/main" val="1428055958"/>
              </p:ext>
            </p:extLst>
          </p:nvPr>
        </p:nvGraphicFramePr>
        <p:xfrm>
          <a:off x="604838" y="620712"/>
          <a:ext cx="4492455" cy="5604990"/>
        </p:xfrm>
        <a:graphic>
          <a:graphicData uri="http://schemas.openxmlformats.org/drawingml/2006/table">
            <a:tbl>
              <a:tblPr firstRow="1" bandRow="1">
                <a:tableStyleId>{B301B821-A1FF-4177-AEE7-76D212191A09}</a:tableStyleId>
              </a:tblPr>
              <a:tblGrid>
                <a:gridCol w="1497485">
                  <a:extLst>
                    <a:ext uri="{9D8B030D-6E8A-4147-A177-3AD203B41FA5}">
                      <a16:colId xmlns:a16="http://schemas.microsoft.com/office/drawing/2014/main" val="3628234326"/>
                    </a:ext>
                  </a:extLst>
                </a:gridCol>
                <a:gridCol w="1497485">
                  <a:extLst>
                    <a:ext uri="{9D8B030D-6E8A-4147-A177-3AD203B41FA5}">
                      <a16:colId xmlns:a16="http://schemas.microsoft.com/office/drawing/2014/main" val="1083199451"/>
                    </a:ext>
                  </a:extLst>
                </a:gridCol>
                <a:gridCol w="1497485">
                  <a:extLst>
                    <a:ext uri="{9D8B030D-6E8A-4147-A177-3AD203B41FA5}">
                      <a16:colId xmlns:a16="http://schemas.microsoft.com/office/drawing/2014/main" val="1334118722"/>
                    </a:ext>
                  </a:extLst>
                </a:gridCol>
              </a:tblGrid>
              <a:tr h="1348846">
                <a:tc>
                  <a:txBody>
                    <a:bodyPr/>
                    <a:lstStyle/>
                    <a:p>
                      <a:pPr algn="ctr"/>
                      <a:r>
                        <a:rPr lang="en-US" sz="1800" cap="all" spc="150" dirty="0"/>
                        <a:t>Lorem ipsum</a:t>
                      </a:r>
                      <a:endParaRPr lang="en-US" sz="18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all" spc="150" dirty="0"/>
                        <a:t>Lorem ipsum</a:t>
                      </a:r>
                      <a:endParaRPr lang="en-US" sz="1800" b="0" cap="all" spc="150" dirty="0">
                        <a:solidFill>
                          <a:schemeClr val="lt1"/>
                        </a:solidFill>
                      </a:endParaRPr>
                    </a:p>
                  </a:txBody>
                  <a:tcPr marL="224212" marR="224212" marT="224212" marB="224212"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all" spc="150" dirty="0"/>
                        <a:t>Lorem ipsum</a:t>
                      </a:r>
                      <a:endParaRPr lang="en-US" sz="1800" b="0" cap="all" spc="150" dirty="0">
                        <a:solidFill>
                          <a:schemeClr val="lt1"/>
                        </a:solidFill>
                      </a:endParaRPr>
                    </a:p>
                  </a:txBody>
                  <a:tcPr marL="224212" marR="224212" marT="224212" marB="224212" anchor="ctr">
                    <a:solidFill>
                      <a:schemeClr val="tx1"/>
                    </a:solidFill>
                  </a:tcPr>
                </a:tc>
                <a:extLst>
                  <a:ext uri="{0D108BD9-81ED-4DB2-BD59-A6C34878D82A}">
                    <a16:rowId xmlns:a16="http://schemas.microsoft.com/office/drawing/2014/main" val="4160608299"/>
                  </a:ext>
                </a:extLst>
              </a:tr>
              <a:tr h="212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F6F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F6F9FF"/>
                    </a:solidFill>
                  </a:tcPr>
                </a:tc>
                <a:extLst>
                  <a:ext uri="{0D108BD9-81ED-4DB2-BD59-A6C34878D82A}">
                    <a16:rowId xmlns:a16="http://schemas.microsoft.com/office/drawing/2014/main" val="3947518332"/>
                  </a:ext>
                </a:extLst>
              </a:tr>
              <a:tr h="212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dirty="0"/>
                        <a:t>Lorem ipsum</a:t>
                      </a:r>
                      <a:endParaRPr lang="en-US" sz="1600" b="0" cap="none" spc="0" dirty="0">
                        <a:solidFill>
                          <a:schemeClr val="tx1"/>
                        </a:solidFill>
                      </a:endParaRPr>
                    </a:p>
                  </a:txBody>
                  <a:tcPr marL="224212" marR="224212" marT="224212" marB="224212" anchor="ctr">
                    <a:solidFill>
                      <a:srgbClr val="EDEFF7"/>
                    </a:solidFill>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209224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 Art graphic of Picture Accent Process">
            <a:extLst>
              <a:ext uri="{FF2B5EF4-FFF2-40B4-BE49-F238E27FC236}">
                <a16:creationId xmlns:a16="http://schemas.microsoft.com/office/drawing/2014/main" id="{BE8337B7-28C4-492B-8228-3183A1C23832}"/>
              </a:ext>
            </a:extLst>
          </p:cNvPr>
          <p:cNvGraphicFramePr>
            <a:graphicFrameLocks noGrp="1"/>
          </p:cNvGraphicFramePr>
          <p:nvPr>
            <p:ph idx="1"/>
            <p:extLst>
              <p:ext uri="{D42A27DB-BD31-4B8C-83A1-F6EECF244321}">
                <p14:modId xmlns:p14="http://schemas.microsoft.com/office/powerpoint/2010/main" val="2693062454"/>
              </p:ext>
            </p:extLst>
          </p:nvPr>
        </p:nvGraphicFramePr>
        <p:xfrm>
          <a:off x="1096963" y="2154341"/>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03F7245-B0E5-484F-88D0-FA9D0C77C036}"/>
              </a:ext>
            </a:extLst>
          </p:cNvPr>
          <p:cNvSpPr>
            <a:spLocks noGrp="1"/>
          </p:cNvSpPr>
          <p:nvPr>
            <p:ph type="title"/>
          </p:nvPr>
        </p:nvSpPr>
        <p:spPr/>
        <p:txBody>
          <a:bodyPr/>
          <a:lstStyle/>
          <a:p>
            <a:r>
              <a:rPr lang="en-US" dirty="0" smtClean="0"/>
              <a:t>Analysis approach</a:t>
            </a:r>
            <a:endParaRPr lang="en-US" dirty="0"/>
          </a:p>
        </p:txBody>
      </p:sp>
    </p:spTree>
    <p:extLst>
      <p:ext uri="{BB962C8B-B14F-4D97-AF65-F5344CB8AC3E}">
        <p14:creationId xmlns:p14="http://schemas.microsoft.com/office/powerpoint/2010/main" val="4028626550"/>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29FA76-0C86-4BF1-99F1-A3115FBFFAB0}">
  <ds:schemaRefs>
    <ds:schemaRef ds:uri="http://schemas.microsoft.com/sharepoint/v3/contenttype/forms"/>
  </ds:schemaRefs>
</ds:datastoreItem>
</file>

<file path=customXml/itemProps2.xml><?xml version="1.0" encoding="utf-8"?>
<ds:datastoreItem xmlns:ds="http://schemas.openxmlformats.org/officeDocument/2006/customXml" ds:itemID="{44FAF7B5-E40C-46BE-9C83-DA251FCAE61E}">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71af3243-3dd4-4a8d-8c0d-dd76da1f02a5"/>
    <ds:schemaRef ds:uri="http://schemas.openxmlformats.org/package/2006/metadata/core-properties"/>
    <ds:schemaRef ds:uri="http://purl.org/dc/elements/1.1/"/>
    <ds:schemaRef ds:uri="16c05727-aa75-4e4a-9b5f-8a80a1165891"/>
    <ds:schemaRef ds:uri="http://purl.org/dc/terms/"/>
  </ds:schemaRefs>
</ds:datastoreItem>
</file>

<file path=customXml/itemProps3.xml><?xml version="1.0" encoding="utf-8"?>
<ds:datastoreItem xmlns:ds="http://schemas.openxmlformats.org/officeDocument/2006/customXml" ds:itemID="{E0A43D08-F4F9-4D95-9CB2-7DE374416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488</Words>
  <Application>Microsoft Office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Helvetica Neue Medium</vt:lpstr>
      <vt:lpstr>RetrospectVTI</vt:lpstr>
      <vt:lpstr>Hardin Branch Analysis</vt:lpstr>
      <vt:lpstr>OUR TEAM</vt:lpstr>
      <vt:lpstr>OUTLINE</vt:lpstr>
      <vt:lpstr>Problem Statement</vt:lpstr>
      <vt:lpstr>Background</vt:lpstr>
      <vt:lpstr>CURRENT CONDITIONS</vt:lpstr>
      <vt:lpstr>Current conditions (continued)</vt:lpstr>
      <vt:lpstr>PROPOSED MODIFICATIONS</vt:lpstr>
      <vt:lpstr>Analysis approach</vt:lpstr>
      <vt:lpstr>Analysis workflow</vt:lpstr>
      <vt:lpstr>EFFECT OF MODIFICATIONS COMPARISON</vt:lpstr>
      <vt:lpstr>Summary and recommendations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2024-11-06T21:43:09Z</dcterms:created>
  <dcterms:modified xsi:type="dcterms:W3CDTF">2024-11-12T16:19:58Z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